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sldIdLst>
    <p:sldId id="284" r:id="rId5"/>
    <p:sldId id="286" r:id="rId6"/>
    <p:sldId id="287" r:id="rId7"/>
    <p:sldId id="297" r:id="rId8"/>
    <p:sldId id="285" r:id="rId9"/>
    <p:sldId id="261" r:id="rId10"/>
    <p:sldId id="262" r:id="rId11"/>
    <p:sldId id="288" r:id="rId12"/>
    <p:sldId id="290" r:id="rId13"/>
    <p:sldId id="291" r:id="rId14"/>
    <p:sldId id="296" r:id="rId15"/>
    <p:sldId id="289" r:id="rId16"/>
    <p:sldId id="292" r:id="rId17"/>
    <p:sldId id="293" r:id="rId18"/>
    <p:sldId id="294" r:id="rId19"/>
    <p:sldId id="29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18" autoAdjust="0"/>
    <p:restoredTop sz="94899" autoAdjust="0"/>
  </p:normalViewPr>
  <p:slideViewPr>
    <p:cSldViewPr snapToGrid="0" snapToObjects="1" showGuides="1">
      <p:cViewPr>
        <p:scale>
          <a:sx n="75" d="100"/>
          <a:sy n="75" d="100"/>
        </p:scale>
        <p:origin x="792" y="682"/>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3</c:v>
                </c:pt>
              </c:strCache>
            </c:strRef>
          </c:tx>
          <c:spPr>
            <a:solidFill>
              <a:schemeClr val="tx2">
                <a:alpha val="99000"/>
              </a:schemeClr>
            </a:solidFill>
            <a:ln>
              <a:noFill/>
            </a:ln>
            <a:effectLst/>
          </c:spPr>
          <c:invertIfNegative val="0"/>
          <c:cat>
            <c:strRef>
              <c:f>Sheet1!$A$2:$A$5</c:f>
              <c:strCache>
                <c:ptCount val="4"/>
                <c:pt idx="0">
                  <c:v>Q4</c:v>
                </c:pt>
                <c:pt idx="1">
                  <c:v>Q3</c:v>
                </c:pt>
                <c:pt idx="2">
                  <c:v>Q2</c:v>
                </c:pt>
                <c:pt idx="3">
                  <c:v>Q1</c:v>
                </c:pt>
              </c:strCache>
            </c:strRef>
          </c:cat>
          <c:val>
            <c:numRef>
              <c:f>Sheet1!$B$2:$B$5</c:f>
              <c:numCache>
                <c:formatCode>General</c:formatCode>
                <c:ptCount val="4"/>
                <c:pt idx="0">
                  <c:v>4.5</c:v>
                </c:pt>
                <c:pt idx="1">
                  <c:v>3.5</c:v>
                </c:pt>
                <c:pt idx="2">
                  <c:v>2.5</c:v>
                </c:pt>
                <c:pt idx="3">
                  <c:v>4.3</c:v>
                </c:pt>
              </c:numCache>
            </c:numRef>
          </c:val>
          <c:extLst>
            <c:ext xmlns:c16="http://schemas.microsoft.com/office/drawing/2014/chart" uri="{C3380CC4-5D6E-409C-BE32-E72D297353CC}">
              <c16:uniqueId val="{00000000-7222-4864-9A92-C5D990DF2D33}"/>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Q4</c:v>
                </c:pt>
                <c:pt idx="1">
                  <c:v>Q3</c:v>
                </c:pt>
                <c:pt idx="2">
                  <c:v>Q2</c:v>
                </c:pt>
                <c:pt idx="3">
                  <c:v>Q1</c:v>
                </c:pt>
              </c:strCache>
            </c:strRef>
          </c:cat>
          <c:val>
            <c:numRef>
              <c:f>Sheet1!$C$2:$C$5</c:f>
              <c:numCache>
                <c:formatCode>General</c:formatCode>
                <c:ptCount val="4"/>
                <c:pt idx="0">
                  <c:v>2.8</c:v>
                </c:pt>
                <c:pt idx="1">
                  <c:v>1.8</c:v>
                </c:pt>
                <c:pt idx="2">
                  <c:v>4.4000000000000004</c:v>
                </c:pt>
                <c:pt idx="3">
                  <c:v>2.4</c:v>
                </c:pt>
              </c:numCache>
            </c:numRef>
          </c:val>
          <c:extLst>
            <c:ext xmlns:c16="http://schemas.microsoft.com/office/drawing/2014/chart" uri="{C3380CC4-5D6E-409C-BE32-E72D297353CC}">
              <c16:uniqueId val="{00000001-7222-4864-9A92-C5D990DF2D33}"/>
            </c:ext>
          </c:extLst>
        </c:ser>
        <c:ser>
          <c:idx val="2"/>
          <c:order val="2"/>
          <c:tx>
            <c:strRef>
              <c:f>Sheet1!$D$1</c:f>
              <c:strCache>
                <c:ptCount val="1"/>
                <c:pt idx="0">
                  <c:v>Series 1</c:v>
                </c:pt>
              </c:strCache>
            </c:strRef>
          </c:tx>
          <c:spPr>
            <a:solidFill>
              <a:schemeClr val="accent3"/>
            </a:solidFill>
            <a:ln>
              <a:noFill/>
            </a:ln>
            <a:effectLst/>
          </c:spPr>
          <c:invertIfNegative val="0"/>
          <c:cat>
            <c:strRef>
              <c:f>Sheet1!$A$2:$A$5</c:f>
              <c:strCache>
                <c:ptCount val="4"/>
                <c:pt idx="0">
                  <c:v>Q4</c:v>
                </c:pt>
                <c:pt idx="1">
                  <c:v>Q3</c:v>
                </c:pt>
                <c:pt idx="2">
                  <c:v>Q2</c:v>
                </c:pt>
                <c:pt idx="3">
                  <c:v>Q1</c:v>
                </c:pt>
              </c:strCache>
            </c:strRef>
          </c:cat>
          <c:val>
            <c:numRef>
              <c:f>Sheet1!$D$2:$D$5</c:f>
              <c:numCache>
                <c:formatCode>General</c:formatCode>
                <c:ptCount val="4"/>
                <c:pt idx="0">
                  <c:v>5</c:v>
                </c:pt>
                <c:pt idx="1">
                  <c:v>3</c:v>
                </c:pt>
                <c:pt idx="2">
                  <c:v>2</c:v>
                </c:pt>
                <c:pt idx="3">
                  <c:v>2</c:v>
                </c:pt>
              </c:numCache>
            </c:numRef>
          </c:val>
          <c:extLst>
            <c:ext xmlns:c16="http://schemas.microsoft.com/office/drawing/2014/chart" uri="{C3380CC4-5D6E-409C-BE32-E72D297353CC}">
              <c16:uniqueId val="{00000002-7222-4864-9A92-C5D990DF2D33}"/>
            </c:ext>
          </c:extLst>
        </c:ser>
        <c:dLbls>
          <c:showLegendKey val="0"/>
          <c:showVal val="0"/>
          <c:showCatName val="0"/>
          <c:showSerName val="0"/>
          <c:showPercent val="0"/>
          <c:showBubbleSize val="0"/>
        </c:dLbls>
        <c:gapWidth val="182"/>
        <c:axId val="1238477584"/>
        <c:axId val="1238481520"/>
      </c:barChart>
      <c:catAx>
        <c:axId val="12384775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Univers Condensed Light" panose="020B0306020202040204" pitchFamily="34" charset="0"/>
                <a:ea typeface="+mn-ea"/>
                <a:cs typeface="+mn-cs"/>
              </a:defRPr>
            </a:pPr>
            <a:endParaRPr lang="en-US"/>
          </a:p>
        </c:txPr>
        <c:crossAx val="1238481520"/>
        <c:crosses val="autoZero"/>
        <c:auto val="1"/>
        <c:lblAlgn val="ctr"/>
        <c:lblOffset val="100"/>
        <c:noMultiLvlLbl val="0"/>
      </c:catAx>
      <c:valAx>
        <c:axId val="123848152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Univers" panose="020B0503020202020204" pitchFamily="34" charset="0"/>
                <a:ea typeface="+mn-ea"/>
                <a:cs typeface="+mn-cs"/>
              </a:defRPr>
            </a:pPr>
            <a:endParaRPr lang="en-US"/>
          </a:p>
        </c:txPr>
        <c:crossAx val="12384775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Univers Condensed Light" panose="020B030602020204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1:37.967"/>
    </inkml:context>
    <inkml:brush xml:id="br0">
      <inkml:brushProperty name="width" value="0.035" units="cm"/>
      <inkml:brushProperty name="height" value="0.035" units="cm"/>
      <inkml:brushProperty name="color" value="#FFFFFF"/>
    </inkml:brush>
  </inkml:definitions>
  <inkml:trace contextRef="#ctx0" brushRef="#br0">248 521 24575,'5'-1'0,"0"-1"0,0 1 0,0-1 0,-1-1 0,1 1 0,0-1 0,-1 1 0,1-1 0,-1-1 0,5-3 0,8-6 0,-2 5 0,8-5 0,-22 11 0,-15 5 0,0 2 0,-1-1 0,0-1 0,-16 2 0,27-5 0,-1 1 0,1-1 0,-1-1 0,0 1 0,1-1 0,-9-1 0,12 1 0,-1 1 0,1-1 0,-1 1 0,1-1 0,0 0 0,-1 0 0,1 0 0,-1 0 0,1 0 0,0 0 0,0 0 0,0 0 0,0 0 0,0-1 0,0 1 0,0 0 0,0-1 0,0 1 0,0-2 0,0 1 0,0 0 0,1 0 0,0 0 0,-1 0 0,1 0 0,0 0 0,0 0 0,0 0 0,0 0 0,0 0 0,0 0 0,1 0 0,-1 0 0,1 0 0,-1 0 0,1 0 0,0 0 0,0 1 0,0-1 0,2-3 0,-1 1 0,1 1 0,0 0 0,0 0 0,0 0 0,1 0 0,-1 0 0,1 0 0,0 1 0,6-4 0,-5 4 0,0 0 0,1 0 0,-1 0 0,0 0 0,1 1 0,-1 0 0,10 0 0,-13 0 0,1 1 0,-1 0 0,1 0 0,-1 1 0,1-1 0,0 1 0,-1-1 0,0 1 0,1 0 0,-1 0 0,1 0 0,-1 0 0,0 0 0,0 0 0,4 4 0,-4-4 0,0 1 0,-1-1 0,0 1 0,1 0 0,-1 0 0,0 0 0,0 0 0,0 0 0,0 0 0,0 0 0,0 0 0,-1 1 0,1-1 0,-1 0 0,0 0 0,1 1 0,-1-1 0,0 0 0,0 0 0,-1 1 0,1-1 0,0 0 0,-1 0 0,1 1 0,-1-1 0,0 0 0,1 0 0,-1 0 0,0 0 0,-1 0 0,-1 3 0,-4 5 0,0 0 0,-1 0 0,0 0 0,-12 10 0,15-15 0,4-4 0,1-1 0,-1 1 0,1 0 0,-1-1 0,1 1 0,-1-1 0,1 1 0,-1-1 0,1 1 0,-1-1 0,1 0 0,-1 1 0,0-1 0,1 0 0,-1 1 0,0-1 0,1 0 0,-1 0 0,0 0 0,0 0 0,1 1 0,-1-1 0,0 0 0,1 0 0,-1 0 0,0-1 0,0 1 0,1 0 0,-2 0 0,1-1 0,0 0 0,0 0 0,1 0 0,-1 0 0,0 0 0,1 0 0,-1 0 0,0-1 0,1 1 0,-1 0 0,1 0 0,0 0 0,-1-1 0,1 1 0,0-2 0,-1-61 0,1 53 0,2-138 0,9 173 0,2 24 0,31 207 0,-43-252 0,-1 1 0,1-1 0,-1 0 0,1 0 0,0 0 0,0 0 0,1-1 0,-1 1 0,0 0 0,3 4 0,-3-7 0,-1 0 0,0 0 0,1 1 0,-1-1 0,0 0 0,1 0 0,-1 1 0,0-1 0,1 0 0,-1 0 0,0 0 0,1 0 0,-1 1 0,0-1 0,1 0 0,-1 0 0,1 0 0,-1 0 0,0 0 0,1 0 0,-1 0 0,1 0 0,-1 0 0,0 0 0,1 0 0,-1-1 0,0 1 0,1 0 0,0 0 0,13-18 0,-4-3 0,0-2 0,-2 1 0,10-41 0,9-77 0,-19 95 0,7-54 0,-36 196 0,-36 104 0,49-187 0,4-25 0,3-30 0,1 38 0,2-144 0,21 246 0,-9-10 0,-9-52 0,-4-28 0,-2-10 0,-31-108 0,-59-132 0,84 223 0,2 7 0,-1-8 0,-2 0 0,-1 0 0,0 1 0,-1 0 0,-1 0 0,-22-26 0,32 42 0,1 1 0,-1 0 0,0 0 0,0 1 0,0-1 0,1 0 0,-1 0 0,0 0 0,0 1 0,0-1 0,-1 0 0,1 1 0,0-1 0,0 1 0,0-1 0,0 1 0,0-1 0,-1 1 0,1 0 0,0 0 0,0 0 0,-1 0 0,1 0 0,0 0 0,0 0 0,0 0 0,-1 0 0,1 0 0,0 1 0,0-1 0,0 0 0,-1 1 0,1-1 0,0 1 0,0 0 0,0-1 0,0 1 0,0 0 0,0-1 0,0 1 0,0 0 0,0 0 0,1 0 0,-2 1 0,-3 6 0,0-1 0,1 1 0,0 0 0,0 0 0,-3 10 0,6-13 0,-40 110 0,-33 157 0,72-264 0,0 2 0,0 0 0,0 0 0,1 0 0,0 11 0,12-83 0,18-243 0,-26 489 0,-3-169 0,1 1 0,1-1 0,0 0 0,6 21 0,-8-35 0,0 1 0,1-1 0,-1 0 0,1 0 0,-1 0 0,1 1 0,-1-1 0,1 0 0,0 0 0,-1 0 0,1 0 0,0 0 0,0 0 0,0 0 0,0 0 0,0-1 0,0 1 0,0 0 0,0 0 0,0-1 0,1 1 0,-1-1 0,0 0 0,0 0 0,0 0 0,1 0 0,-1 0 0,0 0 0,0 0 0,0-1 0,0 1 0,0 0 0,0-1 0,0 1 0,-1-1 0,1 1 0,0-1 0,0 0 0,0 1 0,0-1 0,1-1 0,4-6 0,1 0 0,-1 0 0,-1 0 0,6-11 0,-10 17 0,100-210 0,-58 117 0,-39 85-227,-1 0-1,0 0 1,0 0-1,-1 0 1,2-15-1,-2 4-6598</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0.639"/>
    </inkml:context>
    <inkml:brush xml:id="br0">
      <inkml:brushProperty name="width" value="0.1" units="cm"/>
      <inkml:brushProperty name="height" value="0.1" units="cm"/>
      <inkml:brushProperty name="color" value="#FFFFFF"/>
    </inkml:brush>
  </inkml:definitions>
  <inkml:trace contextRef="#ctx0" brushRef="#br0">0 1 24575,'0'1'0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1.021"/>
    </inkml:context>
    <inkml:brush xml:id="br0">
      <inkml:brushProperty name="width" value="0.1" units="cm"/>
      <inkml:brushProperty name="height" value="0.1" units="cm"/>
      <inkml:brushProperty name="color" value="#FFFFFF"/>
    </inkml:brush>
  </inkml:definitions>
  <inkml:trace contextRef="#ctx0" brushRef="#br0">0 9 24575,'0'-1'0,"0"-2"0,0-1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1.339"/>
    </inkml:context>
    <inkml:brush xml:id="br0">
      <inkml:brushProperty name="width" value="0.1" units="cm"/>
      <inkml:brushProperty name="height" value="0.1" units="cm"/>
      <inkml:brushProperty name="color" value="#FFFFFF"/>
    </inkml:brush>
  </inkml:definitions>
  <inkml:trace contextRef="#ctx0" brushRef="#br0">0 9 24575,'0'-2'0,"0"0"0,0-3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1.690"/>
    </inkml:context>
    <inkml:brush xml:id="br0">
      <inkml:brushProperty name="width" value="0.1" units="cm"/>
      <inkml:brushProperty name="height" value="0.1" units="cm"/>
      <inkml:brushProperty name="color" value="#FFFFFF"/>
    </inkml:brush>
  </inkml:definitions>
  <inkml:trace contextRef="#ctx0" brushRef="#br0">3 25 24575,'0'-1'0,"0"-2"0,0-1 0,0-2 0,-1 1 0,-1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2.046"/>
    </inkml:context>
    <inkml:brush xml:id="br0">
      <inkml:brushProperty name="width" value="0.1" units="cm"/>
      <inkml:brushProperty name="height" value="0.1" units="cm"/>
      <inkml:brushProperty name="color" value="#FFFFFF"/>
    </inkml:brush>
  </inkml:definitions>
  <inkml:trace contextRef="#ctx0" brushRef="#br0">1 14 24575,'0'-1'0,"0"-2"0,0-1 0,0-2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2.377"/>
    </inkml:context>
    <inkml:brush xml:id="br0">
      <inkml:brushProperty name="width" value="0.1" units="cm"/>
      <inkml:brushProperty name="height" value="0.1" units="cm"/>
      <inkml:brushProperty name="color" value="#FFFFFF"/>
    </inkml:brush>
  </inkml:definitions>
  <inkml:trace contextRef="#ctx0" brushRef="#br0">1 5 24575,'0'-2'0,"0"0"0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3.039"/>
    </inkml:context>
    <inkml:brush xml:id="br0">
      <inkml:brushProperty name="width" value="0.1" units="cm"/>
      <inkml:brushProperty name="height" value="0.1" units="cm"/>
      <inkml:brushProperty name="color" value="#FFFFFF"/>
    </inkml:brush>
  </inkml:definitions>
  <inkml:trace contextRef="#ctx0" brushRef="#br0">0 1 24575,'0'0'-8191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3.438"/>
    </inkml:context>
    <inkml:brush xml:id="br0">
      <inkml:brushProperty name="width" value="0.1" units="cm"/>
      <inkml:brushProperty name="height" value="0.1" units="cm"/>
      <inkml:brushProperty name="color" value="#FFFFFF"/>
    </inkml:brush>
  </inkml:definitions>
  <inkml:trace contextRef="#ctx0" brushRef="#br0">0 2 24575,'0'-1'0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3.807"/>
    </inkml:context>
    <inkml:brush xml:id="br0">
      <inkml:brushProperty name="width" value="0.1" units="cm"/>
      <inkml:brushProperty name="height" value="0.1" units="cm"/>
      <inkml:brushProperty name="color" value="#FFFFFF"/>
    </inkml:brush>
  </inkml:definitions>
  <inkml:trace contextRef="#ctx0" brushRef="#br0">0 1 24575</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4.137"/>
    </inkml:context>
    <inkml:brush xml:id="br0">
      <inkml:brushProperty name="width" value="0.1" units="cm"/>
      <inkml:brushProperty name="height" value="0.1" units="cm"/>
      <inkml:brushProperty name="color" value="#FFFFFF"/>
    </inkml:brush>
  </inkml:definitions>
  <inkml:trace contextRef="#ctx0" brushRef="#br0">0 1 24575,'0'1'0,"0"2"0,0 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1:54.063"/>
    </inkml:context>
    <inkml:brush xml:id="br0">
      <inkml:brushProperty name="width" value="0.1" units="cm"/>
      <inkml:brushProperty name="height" value="0.1" units="cm"/>
      <inkml:brushProperty name="color" value="#FFFFFF"/>
    </inkml:brush>
  </inkml:definitions>
  <inkml:trace contextRef="#ctx0" brushRef="#br0">72 47 24575,'-2'51'0,"1"-30"0,0 1 0,2-1 0,0 1 0,5 21 0,-6-42 0,0 0 0,0 0 0,0 0 0,0 0 0,1 0 0,-1 0 0,0 0 0,1 0 0,-1 0 0,1 0 0,-1 0 0,1 0 0,-1 0 0,1 0 0,0 0 0,-1 0 0,2 0 0,4-12 0,-1-33 0,-6 39 0,1 0 0,-1 0 0,0 0 0,-1 0 0,1 1 0,-1-1 0,0 0 0,-1 1 0,-2-5 0,4 6 0,-1 1 0,1-1 0,-1 1 0,0 0 0,0 0 0,0-1 0,0 2 0,0-1 0,-1 0 0,1 0 0,0 1 0,-1-1 0,0 1 0,1 0 0,-1 0 0,0 0 0,-3-1 0,5 2 0,0 0 0,-1 0 0,1 0 0,0 0 0,0 1 0,-1-1 0,1 0 0,0 1 0,0-1 0,-1 1 0,1-1 0,0 1 0,0 0 0,0 0 0,0-1 0,0 1 0,0 0 0,0 0 0,0 0 0,0 0 0,0 0 0,1 0 0,-1 0 0,0 0 0,1 0 0,-1 1 0,1-1 0,-1 0 0,1 0 0,-1 1 0,1-1 0,0 0 0,0 0 0,0 1 0,0-1 0,0 2 0,-3 54 0,3-51 0,-1 13 0,2 28 0,-1-45 0,0 1 0,0 0 0,1-1 0,-1 1 0,1-1 0,-1 1 0,1-1 0,0 1 0,0-1 0,0 0 0,1 1 0,2 3 0,-4-6 0,0 0 0,0 0 0,1 0 0,-1 0 0,0 0 0,0 0 0,1 0 0,-1 0 0,0 0 0,1 0 0,-1 0 0,0 0 0,0 0 0,1 0 0,-1 0 0,0 0 0,0 0 0,1 0 0,-1 0 0,0 0 0,0-1 0,1 1 0,-1 0 0,0 0 0,0 0 0,0 0 0,1-1 0,-1 1 0,0 0 0,0 0 0,0 0 0,0-1 0,1 1 0,-1 0 0,0 0 0,0-1 0,0 1 0,0 0 0,0 0 0,0-1 0,0 1 0,0 0 0,0-1 0,0 1 0,0 0 0,0 0 0,0-1 0,0 1 0,0-1 0,3-15 0,0-4 0,-1 0 0,2 1 0,1-1 0,13-35 0,-15 46 0,-1 0 0,0 0 0,0 0 0,-1 0 0,1-12 0,-2 15 0,0-1 0,1 1 0,-1 0 0,1-1 0,1 1 0,0 0 0,-1-1 0,2 1 0,-1 0 0,5-7 0,-7 12 0,0 1 0,0 0 0,1 0 0,-1 0 0,0 0 0,0 0 0,0 0 0,0 0 0,1 0 0,-1 0 0,0 0 0,0 0 0,0 0 0,1 0 0,-1 0 0,0 0 0,0 0 0,0 0 0,1 0 0,-1 0 0,0 0 0,0 0 0,0 1 0,0-1 0,1 0 0,-1 0 0,0 0 0,0 0 0,0 0 0,0 0 0,0 1 0,0-1 0,1 0 0,-1 0 0,0 0 0,0 0 0,0 0 0,0 1 0,0-1 0,0 0 0,0 0 0,0 0 0,0 1 0,0-1 0,0 0 0,0 0 0,0 0 0,0 1 0,0-1 0,0 0 0,0 0 0,0 0 0,0 0 0,0 1 0,0-1 0,0 0 0,0 0 0,0 1 0,2 13 0,0 29 0,-4 74 0,2-115 0,0-1 0,0 0 0,0 0 0,0 0 0,-1 1 0,1-1 0,0 0 0,-1 0 0,1 0 0,0 0 0,-1 0 0,1 0 0,-1 0 0,0 0 0,1 0 0,-1 0 0,0 0 0,1 0 0,-1 0 0,0 0 0,0-1 0,0 1 0,0 0 0,0 0 0,0-1 0,-2 2 0,2-3 0,0 1 0,0 0 0,0 0 0,0 0 0,0-1 0,0 1 0,0-1 0,0 1 0,0 0 0,0-1 0,1 0 0,-1 1 0,0-1 0,0 0 0,0 1 0,1-1 0,-1 0 0,0 0 0,1 1 0,-1-1 0,1 0 0,-1 0 0,1 0 0,-1 0 0,1 0 0,-1 0 0,1 0 0,0 0 0,0 0 0,-1-2 0,-3-16-1365,1-1-5461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4.468"/>
    </inkml:context>
    <inkml:brush xml:id="br0">
      <inkml:brushProperty name="width" value="0.1" units="cm"/>
      <inkml:brushProperty name="height" value="0.1" units="cm"/>
      <inkml:brushProperty name="color" value="#FFFFFF"/>
    </inkml:brush>
  </inkml:definitions>
  <inkml:trace contextRef="#ctx0" brushRef="#br0">0 1 24575,'0'1'0,"0"2"0,0 1 0,0 2 0,0 0 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4.811"/>
    </inkml:context>
    <inkml:brush xml:id="br0">
      <inkml:brushProperty name="width" value="0.1" units="cm"/>
      <inkml:brushProperty name="height" value="0.1" units="cm"/>
      <inkml:brushProperty name="color" value="#FFFFFF"/>
    </inkml:brush>
  </inkml:definitions>
  <inkml:trace contextRef="#ctx0" brushRef="#br0">0 0 24575,'0'1'0,"0"2"0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5.138"/>
    </inkml:context>
    <inkml:brush xml:id="br0">
      <inkml:brushProperty name="width" value="0.1" units="cm"/>
      <inkml:brushProperty name="height" value="0.1" units="cm"/>
      <inkml:brushProperty name="color" value="#FFFFFF"/>
    </inkml:brush>
  </inkml:definitions>
  <inkml:trace contextRef="#ctx0" brushRef="#br0">7 1 24575,'-1'0'0,"-1"1"0,1 2 0,0 1 0,0 1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6.919"/>
    </inkml:context>
    <inkml:brush xml:id="br0">
      <inkml:brushProperty name="width" value="0.1" units="cm"/>
      <inkml:brushProperty name="height" value="0.1" units="cm"/>
      <inkml:brushProperty name="color" value="#FFFFFF"/>
    </inkml:brush>
  </inkml:definitions>
  <inkml:trace contextRef="#ctx0" brushRef="#br0">31 1 24575,'-1'8'0,"0"1"0,-1-1 0,1 0 0,-2 0 0,-3 11 0,2-10 0,1 1 0,1 0 0,-3 14 0,4-7 0,0 0 0,1 0 0,1-1 0,0 1 0,7 31 0,-8-48-21,0 1 0,0-1 0,0 0 0,1 0 0,-1 0 0,0 1 0,0-1 0,0 0 0,0 0 0,0 0 0,0 1 0,0-1 0,0 0 0,1 0 0,-1 0 0,0 0 0,0 0 0,0 1 0,0-1 0,0 0 0,1 0 0,-1 0 0,0 0 0,0 0 0,0 0 0,1 0 0,-1 0 0,0 0 0,0 0 0,0 0 0,0 0 0,1 0 0,-1 0 0,0 0 0,0 0 0,0 0 0,1 0 0,-1 0 0,0 0 0,0 0 0,0 0 0,1 0 0,-1 0 0,0 0 0,0 0 0,0 0 0,1 0 0,-1-1 0,0 1 0,0 0 0,0 0 0,0 0 0,0 0 0,1 0 0,-1-1 0,0 1 0,0 0 0,0 0 0,0 0 0,0 0 0,0-1 0,0 1 0,0 0 0,0 0 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41.768"/>
    </inkml:context>
    <inkml:brush xml:id="br0">
      <inkml:brushProperty name="width" value="0.1" units="cm"/>
      <inkml:brushProperty name="height" value="0.1" units="cm"/>
      <inkml:brushProperty name="color" value="#FFFFFF"/>
    </inkml:brush>
  </inkml:definitions>
  <inkml:trace contextRef="#ctx0" brushRef="#br0">50 0 24575,'0'12'0,"0"-1"0,-1 1 0,0-1 0,-1 1 0,0-1 0,-1 0 0,-5 13 0,6-16 0,0 1 0,0 0 0,1 0 0,1 0 0,-1 0 0,1 0 0,2 15 0,-1-14 0,0 1 0,-1 0 0,0-1 0,-1 1 0,-2 10 0,-4 11 0,3 0 0,0 0 0,1 46 0,-3 84 0,6-17-1365</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59.788"/>
    </inkml:context>
    <inkml:brush xml:id="br0">
      <inkml:brushProperty name="width" value="0.1" units="cm"/>
      <inkml:brushProperty name="height" value="0.1" units="cm"/>
      <inkml:brushProperty name="color" value="#FFFFFF"/>
    </inkml:brush>
  </inkml:definitions>
  <inkml:trace contextRef="#ctx0" brushRef="#br0">301 285 24575,'-1'1'0,"0"-1"0,0 1 0,0 0 0,1-1 0,-1 1 0,0 0 0,0-1 0,1 1 0,-1 0 0,0 0 0,1 0 0,-1-1 0,1 1 0,-1 0 0,1 0 0,-1 0 0,1 0 0,0 0 0,-1 0 0,1 0 0,0 0 0,0 2 0,-6 23 0,4 9 0,1-25 0,0 0 0,0 1 0,-3 12 0,0-76 0,5 36 0,0 0 0,1 0 0,1 0 0,1 1 0,0-1 0,1 1 0,9-20 0,-13 51 0,-4 12 0,-5 16 0,-2-1 0,-1 1 0,-3-2 0,-33 72 0,47-113 0,0 0 0,0 1 0,0-1 0,0 0 0,0 0 0,0 0 0,0 0 0,0 1 0,0-1 0,0 0 0,0 0 0,0 0 0,0 0 0,-1 0 0,1 1 0,0-1 0,0 0 0,0 0 0,0 0 0,0 0 0,0 0 0,-1 0 0,1 1 0,0-1 0,0 0 0,0 0 0,0 0 0,-1 0 0,1 0 0,0 0 0,0 0 0,0 0 0,0 0 0,-1 0 0,1 0 0,0 0 0,0 0 0,0 0 0,0 0 0,-1 0 0,1 0 0,0 0 0,0 0 0,0 0 0,0 0 0,-1 0 0,1 0 0,0-1 0,0 1 0,0 0 0,-6-13 0,-1-31 0,4 27 0,-8-16 0,11 33 0,0 0 0,0-1 0,0 1 0,0 0 0,0 0 0,0 0 0,0 0 0,-1 0 0,1 0 0,0 0 0,0 0 0,0 0 0,0-1 0,-1 1 0,1 0 0,0 0 0,0 0 0,0 0 0,0 0 0,-1 0 0,1 0 0,0 0 0,0 0 0,0 0 0,0 0 0,-1 0 0,1 0 0,0 0 0,0 1 0,0-1 0,0 0 0,0 0 0,-1 0 0,1 0 0,0 0 0,0 0 0,0 0 0,0 0 0,0 0 0,0 1 0,-1-1 0,1 0 0,0 0 0,0 0 0,0 0 0,0 0 0,0 1 0,-9 19 0,4-2 0,0 3 0,-1 0 0,-1-1 0,-1 0 0,-18 32 0,22-53 0,2-8 0,0-15 0,2 22 0,0 2 0,-3-37 0,1 34 0,0 23 0,-4 112 0,26-195 0,-16 39 0,-3 15 0,1 0 0,0-1 0,6-16 0,-4 65 0,-10 29 0,3-41 0,2-23 0,1-11 0,5-124 0,-12 169 0,-2 0 0,-23 63 0,28-89 0,0 0 0,0-1 0,0 0 0,-1-1 0,0 1 0,-1-1 0,0 0 0,-8 11 0,14-21 0,-1 0 0,1 0 0,0 0 0,0 1 0,0-1 0,0 0 0,-1 0 0,1 0 0,0 0 0,0 1 0,0-1 0,-1 0 0,1 0 0,0 0 0,0 0 0,0 0 0,-1 0 0,1 0 0,0 0 0,0 1 0,-1-1 0,1 0 0,0 0 0,0 0 0,-1 0 0,1 0 0,0 0 0,0-1 0,-1 1 0,1 0 0,0 0 0,0 0 0,-1 0 0,1 0 0,0 0 0,0 0 0,-1-1 0,-4-10 0,2-16 0,3 26 0,1-110 0,0 67 0,-6-71 0,7 139 0,-2 39 0,1 19 0,-1-78 0,0-1 0,0 1 0,1-1 0,0 1 0,0-1 0,0 0 0,0 1 0,3 5 0,-4-9 0,0 1 0,1-1 0,-1 0 0,0 0 0,0 0 0,1 1 0,-1-1 0,0 0 0,0 0 0,1 0 0,-1 0 0,0 1 0,1-1 0,-1 0 0,0 0 0,1 0 0,-1 0 0,0 0 0,0 0 0,1 0 0,-1 0 0,0 0 0,1 0 0,-1 0 0,0 0 0,1 0 0,-1 0 0,0 0 0,1 0 0,-1-1 0,0 1 0,0 0 0,1 0 0,14-17 0,66-120 0,-81 137 0,0 0 0,0 0 0,0 0 0,0 0 0,0 0 0,0-1 0,0 1 0,0 0 0,0 0 0,0 0 0,0 0 0,0 0 0,1 0 0,-1 0 0,0 0 0,0 0 0,0-1 0,0 1 0,0 0 0,0 0 0,0 0 0,0 0 0,0 0 0,1 0 0,-1 0 0,0 0 0,0 0 0,0 0 0,0 0 0,0 0 0,0 0 0,1 0 0,-1 0 0,0 0 0,0 0 0,0 0 0,0 0 0,0 0 0,0 0 0,0 0 0,1 0 0,-1 0 0,0 0 0,0 0 0,0 0 0,0 0 0,0 0 0,0 0 0,0 1 0,0-1 0,1 0 0,-1 0 0,0 0 0,0 0 0,0 0 0,0 0 0,0 0 0,0 0 0,0 0 0,0 1 0,0-1 0,0 0 0,3 13 0,-2 16 0,-1-29 0,-1 144 0,0-188 0,1-7 0,8-80 0,-8 139 0,2 18 0,-2-26 0,0 0 0,0 0 0,0 0 0,0 0 0,0 0 0,0 0 0,0 0 0,0 0 0,0 0 0,0 0 0,0 0 0,0 0 0,0 0 0,0 0 0,0 0 0,0 0 0,0 0 0,1 0 0,-1 0 0,0 0 0,0 0 0,0 0 0,0 0 0,0 0 0,0 0 0,0 0 0,0 0 0,0 0 0,0 0 0,0 0 0,0 0 0,0 0 0,0 0 0,0 0 0,0 0 0,1 0 0,-1 0 0,0 0 0,0 0 0,0 1 0,0-1 0,0 0 0,0 0 0,0 0 0,0 0 0,0 0 0,0 0 0,0 0 0,0 0 0,0 0 0,0 0 0,0 0 0,0 0 0,0 0 0,4-17 0,5-30 0,-3-1 0,-1 0 0,-3-54 0,-4 116 0,0 0 0,-1 0 0,-7 18 0,1 1 0,-36 141 0,43-171 0,1-5 0,0-14 0,3-25 0,3-3 0,1 0 0,3 0 0,1 1 0,30-79 0,-40 121 0,0 1 0,0 0 0,0-1 0,0 1 0,0 0 0,0 0 0,1-1 0,-1 1 0,0 0 0,0 0 0,0-1 0,0 1 0,0 0 0,0 0 0,1-1 0,-1 1 0,0 0 0,0 0 0,0-1 0,1 1 0,-1 0 0,0 0 0,0 0 0,1 0 0,-1-1 0,0 1 0,0 0 0,1 0 0,-1 0 0,0 0 0,0 0 0,1 0 0,-1 0 0,0 0 0,1 0 0,-1 0 0,0 0 0,0 0 0,1 0 0,5 12 0,1 23 0,-7-33 0,5 56 0,-4-38 0,1 1 0,6 29 0,-5-52 0,1-10 0,3-15 0,20-142 0,-24 160 0,0 0 0,0 1 0,0 0 0,1-1 0,1 1 0,-1 1 0,1-1 0,12-13 0,17-30 0,-33 46 0,0-1 0,0 1 0,0 0 0,0-1 0,-1 1 0,0-1 0,0 1 0,0 0 0,-1-1 0,0 1 0,0-1 0,-3-7 0,-6 52 0,-16 125 0,15-83 0,6-56 0,-1 0 0,-2-1 0,-15 36 0,16-43 0,-1-1 0,0-1 0,-1 1 0,-1-1 0,-21 26 0,30-43-124,0 0 0,0 0 0,0 0 0,1 0 0,-1 0 0,0-1-1,1 1 1,0 0 0,-1 0 0,1-4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3:05.648"/>
    </inkml:context>
    <inkml:brush xml:id="br0">
      <inkml:brushProperty name="width" value="0.1" units="cm"/>
      <inkml:brushProperty name="height" value="0.1" units="cm"/>
      <inkml:brushProperty name="color" value="#FFFFFF"/>
    </inkml:brush>
  </inkml:definitions>
  <inkml:trace contextRef="#ctx0" brushRef="#br0">125 186 24575,'-1'14'0,"1"0"0,-2 0 0,0 0 0,-1-1 0,0 1 0,-1-1 0,-1 0 0,0 0 0,-1 0 0,0 0 0,-1-1 0,0 0 0,-11 13 0,18-25 0,0 1 0,0-1 0,0 0 0,0 1 0,-1-1 0,1 0 0,0 1 0,0-1 0,-1 1 0,1-1 0,0 0 0,0 0 0,-1 1 0,1-1 0,0 0 0,-1 1 0,1-1 0,0 0 0,-1 0 0,1 0 0,-1 1 0,1-1 0,0 0 0,-1 0 0,1 0 0,-1 0 0,1 0 0,0 0 0,-1 0 0,1 0 0,-1 0 0,1 0 0,-1 0 0,1 0 0,0 0 0,-1 0 0,0 0 0,-2-18 0,10-25 0,14-41 0,-17 129 0,-4 94 0,11-75 0,-11-64 0,0 1 0,1 0 0,-1 0 0,0-1 0,0 1 0,0 0 0,0 0 0,0-1 0,0 1 0,0 0 0,0 0 0,0-1 0,-1 1 0,1 0 0,0 0 0,0-1 0,-1 1 0,1 0 0,0-1 0,-1 1 0,1 0 0,-1-1 0,1 1 0,-1-1 0,1 1 0,-1 0 0,1-1 0,-1 1 0,1-1 0,-1 0 0,0 1 0,1-1 0,-1 1 0,0-1 0,0 0 0,1 0 0,-1 1 0,0-1 0,1 0 0,-1 0 0,0 0 0,0 0 0,-1 0 0,-3-1 0,1-1 0,-1 1 0,1-1 0,-1 0 0,1 0 0,-5-4 0,-12-4 0,21 10 0,0 0 0,-1 0 0,1 0 0,-1 0 0,1 0 0,0-1 0,-1 1 0,1 0 0,0 0 0,-1 0 0,1 0 0,0 0 0,0-1 0,-1 1 0,1 0 0,0 0 0,0-1 0,-1 1 0,1 0 0,0 0 0,0-1 0,-1 1 0,1 0 0,0-1 0,0 1 0,0 0 0,0-1 0,0 1 0,-1 0 0,1-1 0,0 1 0,0 0 0,0-1 0,0 1 0,0 0 0,0-1 0,0 1 0,0 0 0,0-1 0,1 0 0,12-12 0,-9 11 0,0-1 0,1 1 0,-1 0 0,1 0 0,-1 0 0,7-1 0,-5 2 0,1 0 0,-1 0 0,0-1 0,0 0 0,-1 0 0,1-1 0,0 0 0,-1 0 0,1 0 0,-1 0 0,0-1 0,6-5 0,-3 5 0,-7 13 0,0-3 0,-1 45 0,11-91 0,-17-135 0,4 166 0,1-1 0,-2 1 0,1 0 0,-1 0 0,-7-13 0,6 14 0,1 1 0,0-1 0,0 0 0,1 1 0,0-1 0,0 0 0,1 0 0,0-10 0,1-8-455,1 0 0,6-33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3:08.016"/>
    </inkml:context>
    <inkml:brush xml:id="br0">
      <inkml:brushProperty name="width" value="0.1" units="cm"/>
      <inkml:brushProperty name="height" value="0.1" units="cm"/>
      <inkml:brushProperty name="color" value="#FFFFFF"/>
    </inkml:brush>
  </inkml:definitions>
  <inkml:trace contextRef="#ctx0" brushRef="#br0">56 1 24575,'0'15'0,"0"1"0,-1 0 0,-1-1 0,0 1 0,-7 23 0,-33 69 0,44-105 0,4-7 0,4-13 0,-9 6-1365</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3:10.584"/>
    </inkml:context>
    <inkml:brush xml:id="br0">
      <inkml:brushProperty name="width" value="0.1" units="cm"/>
      <inkml:brushProperty name="height" value="0.1" units="cm"/>
      <inkml:brushProperty name="color" value="#FFFFFF"/>
    </inkml:brush>
  </inkml:definitions>
  <inkml:trace contextRef="#ctx0" brushRef="#br0">33 1 24575,'-1'51'0,"-13"90"0,9-114 0,0 3 0,-2 39 0,7-40-1365</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3:13.737"/>
    </inkml:context>
    <inkml:brush xml:id="br0">
      <inkml:brushProperty name="width" value="0.1" units="cm"/>
      <inkml:brushProperty name="height" value="0.1" units="cm"/>
      <inkml:brushProperty name="color" value="#FFFFFF"/>
    </inkml:brush>
  </inkml:definitions>
  <inkml:trace contextRef="#ctx0" brushRef="#br0">22 493 24575,'5'-41'0,"-3"35"0,-1-1 0,0 0 0,-1 1 0,0-1 0,0 0 0,0 1 0,-1-8 0,-11-104 0,6 88 0,2 10 0,-3-40 0,7-104-1365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1:58.568"/>
    </inkml:context>
    <inkml:brush xml:id="br0">
      <inkml:brushProperty name="width" value="0.1" units="cm"/>
      <inkml:brushProperty name="height" value="0.1" units="cm"/>
      <inkml:brushProperty name="color" value="#FFFFFF"/>
    </inkml:brush>
  </inkml:definitions>
  <inkml:trace contextRef="#ctx0" brushRef="#br0">142 1064 24575,'0'36'0,"-6"56"0,3-79 0,0 1 0,0 0 0,-2-1 0,1 0 0,-2 0 0,1 0 0,-10 13 0,7-6 0,7-18 0,1 1 0,-1-1 0,0 1 0,0-1 0,0 1 0,0-1 0,-1 0 0,1 0 0,-1 0 0,1 0 0,-1 0 0,-3 4 0,4-6 0,1-1 0,-1 1 0,1 0 0,-1 0 0,1 0 0,-1 0 0,1-1 0,-1 1 0,1 0 0,-1-1 0,1 1 0,-1 0 0,1-1 0,-1 1 0,1-1 0,0 1 0,-1 0 0,1-1 0,0 1 0,-1-1 0,1 1 0,0-1 0,0 1 0,-1-1 0,1 0 0,0 1 0,0-1 0,0 1 0,0-1 0,0 1 0,0-1 0,0 0 0,0 1 0,0-1 0,0 1 0,0-1 0,0 0 0,-3-26 0,3 27 0,-1-393 0,3 189 0,-2 170 0,-2 1 0,-10-59 0,-12-30 0,18 85 0,2 1 0,2-1 0,1 0 0,4-39 0,-1-10 0,-2-27-1365,0 94-5461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3:15.752"/>
    </inkml:context>
    <inkml:brush xml:id="br0">
      <inkml:brushProperty name="width" value="0.1" units="cm"/>
      <inkml:brushProperty name="height" value="0.1" units="cm"/>
      <inkml:brushProperty name="color" value="#FFFFFF"/>
    </inkml:brush>
  </inkml:definitions>
  <inkml:trace contextRef="#ctx0" brushRef="#br0">8 1 24575,'-1'0'0,"0"1"0,0 1 0,0 1 0,0 1 0,1 1 0,-1 0 0,1 0 0,0 1 0,-1-1 0,0 1 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3:18.334"/>
    </inkml:context>
    <inkml:brush xml:id="br0">
      <inkml:brushProperty name="width" value="0.1" units="cm"/>
      <inkml:brushProperty name="height" value="0.1" units="cm"/>
      <inkml:brushProperty name="color" value="#FFFFFF"/>
    </inkml:brush>
  </inkml:definitions>
  <inkml:trace contextRef="#ctx0" brushRef="#br0">1 1 24575,'0'0'-8191</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3:18.817"/>
    </inkml:context>
    <inkml:brush xml:id="br0">
      <inkml:brushProperty name="width" value="0.1" units="cm"/>
      <inkml:brushProperty name="height" value="0.1" units="cm"/>
      <inkml:brushProperty name="color" value="#FFFFFF"/>
    </inkml:brush>
  </inkml:definitions>
  <inkml:trace contextRef="#ctx0" brushRef="#br0">3 1 24575,'0'1'0,"0"1"0,-1 0 0,-1 0 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3:21.552"/>
    </inkml:context>
    <inkml:brush xml:id="br0">
      <inkml:brushProperty name="width" value="0.1" units="cm"/>
      <inkml:brushProperty name="height" value="0.1" units="cm"/>
      <inkml:brushProperty name="color" value="#FFFFFF"/>
    </inkml:brush>
  </inkml:definitions>
  <inkml:trace contextRef="#ctx0" brushRef="#br0">0 1 24575,'0'0'-8191</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3:22.031"/>
    </inkml:context>
    <inkml:brush xml:id="br0">
      <inkml:brushProperty name="width" value="0.1" units="cm"/>
      <inkml:brushProperty name="height" value="0.1" units="cm"/>
      <inkml:brushProperty name="color" value="#FFFFFF"/>
    </inkml:brush>
  </inkml:definitions>
  <inkml:trace contextRef="#ctx0" brushRef="#br0">0 1 24575,'0'1'0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6:01.058"/>
    </inkml:context>
    <inkml:brush xml:id="br0">
      <inkml:brushProperty name="width" value="0.1" units="cm"/>
      <inkml:brushProperty name="height" value="0.1" units="cm"/>
      <inkml:brushProperty name="color" value="#F3EBE8"/>
    </inkml:brush>
  </inkml:definitions>
  <inkml:trace contextRef="#ctx0" brushRef="#br0">145 593 24575,'2'0'0,"0"1"0,0 0 0,0 1 0,0-1 0,0 0 0,0 0 0,0 1 0,0-1 0,-1 1 0,1 0 0,-1 0 0,1-1 0,-1 1 0,0 0 0,0 0 0,0 0 0,0 0 0,2 4 0,1 1 0,33 69 0,53 147 0,-43-97 0,149 470 0,-139-406 0,-52-169 0,-3-14 0,-1-1 0,1 1 0,0 0 0,0-1 0,1 0 0,0 1 0,0-1 0,0 0 0,6 7 0,-9-13 0,1 0 0,-1 0 0,0 0 0,0 0 0,0 0 0,0 0 0,1 0 0,-1 0 0,0 0 0,0 0 0,0 0 0,1 0 0,-1 0 0,0 0 0,0 0 0,0 0 0,0 0 0,1 0 0,-1 0 0,0 0 0,0 0 0,0 0 0,1 0 0,-1 0 0,0 0 0,0 0 0,0 0 0,0-1 0,0 1 0,1 0 0,-1 0 0,0 0 0,0 0 0,0 0 0,0-1 0,0 1 0,0 0 0,0 0 0,0 0 0,1 0 0,-1-1 0,0 1 0,0 0 0,0 0 0,0 0 0,0-1 0,0 1 0,0 0 0,0 0 0,0 0 0,0 0 0,0-1 0,0 1 0,2-10 0,-1 1 0,1-1 0,-2 0 0,0-17 0,0 3 0,-28-611 0,-58-49 0,83 665 0,2 21 0,1 31 0,0-24 0,2 144 0,-29 245 0,7-278 0,-9 77 0,28-194 0,1 0 0,0 0 0,-1 0 0,1-1 0,0 1 0,1 0 0,-1 0 0,0 0 0,1 0 0,0 0 0,0 0 0,0-1 0,1 4 0,-1-5 0,-1-1 0,0 0 0,1 1 0,-1-1 0,1 0 0,-1 1 0,0-1 0,1 0 0,-1 0 0,1 1 0,-1-1 0,1 0 0,-1 0 0,1 0 0,-1 0 0,1 0 0,-1 0 0,1 0 0,-1 0 0,1 0 0,-1 0 0,1 0 0,-1 0 0,1 0 0,-1 0 0,2-1 0,21-14 0,12-19 0,-1-1 0,-2-2 0,31-46 0,75-131 0,-117 180 0,47-84 0,-58 99 0,0-1 0,-2-1 0,11-40 0,-19 58 0,1 1 0,0-1 0,-1 0 0,0 1 0,1-1 0,-1 0 0,0 1 0,0-1 0,-1 0 0,1 1 0,-1-1 0,0-4 0,0 7 0,1 0 0,0-1 0,-1 1 0,1-1 0,0 1 0,-1-1 0,1 1 0,0 0 0,-1-1 0,1 1 0,-1 0 0,1 0 0,-1-1 0,1 1 0,-1 0 0,1 0 0,-1 0 0,1-1 0,-1 1 0,1 0 0,-1 0 0,1 0 0,-2 0 0,-20 8 0,0 7 0,1 1 0,1 1 0,0 1 0,-29 34 0,34-36 0,-368 428 0,87-95 0,237-288 0,41-47 0,18-14 0,0 0 0,-1 0 0,1 0 0,0 0 0,0 0 0,0 0 0,0 0 0,-1 0 0,1 0 0,0 0 0,0 0 0,0 0 0,0 0 0,-1 0 0,1 0 0,0 0 0,0 0 0,0-1 0,0 1 0,0 0 0,-1 0 0,1 0 0,0 0 0,0 0 0,0 0 0,0 0 0,0 0 0,0 0 0,0-1 0,-1 1 0,1 0 0,0 0 0,0 0 0,0 0 0,0 0 0,0-1 0,0 1 0,0 0 0,0 0 0,0 0 0,0 0 0,0 0 0,0-1 0,0 1 0,0 0 0,0 0 0,0 0 0,0 0 0,0-1 0,0 1 0,0 0 0,0 0 0,0 0 0,14-38 0,116-207 0,-60 121 0,132-265 0,15-29 0,-173 347 0,-44 69 0,1 1 0,0-1 0,0 1 0,0-1 0,0 1 0,0 0 0,0-1 0,1 1 0,-1 0 0,0 0 0,1 0 0,-1 0 0,0 0 0,1 0 0,0 0 0,-1 1 0,1-1 0,-1 0 0,3 0 0,-3 2 0,0 0 0,0 0 0,0 0 0,0-1 0,0 1 0,0 0 0,-1 0 0,1 0 0,0 0 0,-1 1 0,1-1 0,-1 0 0,1 0 0,-1 0 0,1 0 0,-1 1 0,0-1 0,0 0 0,1 0 0,-1 1 0,0-1 0,0 0 0,0 1 0,-1-1 0,1 2 0,-2 25 0,0-1 0,-2 0 0,-1 0 0,-12 34 0,11-37 0,-169 577 0,157-540 0,-33 72 0,39-114 0,12-19 0,0 0 0,0 0 0,0 0 0,0 1 0,0-1 0,0 0 0,-1 0 0,1 0 0,0 0 0,0 0 0,0 0 0,0 0 0,0 0 0,0 0 0,0 0 0,0 0 0,0 1 0,0-1 0,-1 0 0,1 0 0,0 0 0,0 0 0,0 0 0,0 0 0,0 0 0,0 0 0,0 0 0,-1 0 0,1 0 0,0 0 0,0 0 0,0 0 0,0 0 0,0 0 0,0 0 0,0 0 0,-1 0 0,1-1 0,0 1 0,0 0 0,0 0 0,0 0 0,0 0 0,0 0 0,0 0 0,0 0 0,0 0 0,0 0 0,-1 0 0,1 0 0,0 0 0,0-1 0,0 1 0,0 0 0,0 0 0,0 0 0,0 0 0,0 0 0,0 0 0,0 0 0,0-1 0,0 1 0,0 0 0,0 0 0,0 0 0,0 0 0,4-42 0,98-319-16,-59 225-148,161-557-739,-160 538 903,-18 82 0,-278 1238-715,240-1115 935,9-32-129,-1-1 1,-1 0 0,0 0-1,-1 0 1,-1-1 0,-12 22-1,19-38-91,0 1 0,0-1 0,0 0 0,0 0 0,0 0 0,0 1 0,-1-1 0,1 0 0,0 0 0,0 0 0,0 1 0,0-1 0,0 0 0,-1 0 0,1 0 0,0 0 0,0 0 0,0 0 0,0 1 0,-1-1 0,1 0 0,0 0 0,0 0 0,0 0 0,-1 0 0,1 0 0,0 0 0,0 0 0,0 0 0,-1 0 0,1 0 0,0 0 0,0 0 0,0 0 0,-1 0 0,1 0 0,0 0 0,0 0 0,-1 0 0,1 0 0,-3-14 0,3-34 0,2 0 0,3 1 0,18-86 0,-10 60 0,58-393-1209,-57 346-4836</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6:06.256"/>
    </inkml:context>
    <inkml:brush xml:id="br0">
      <inkml:brushProperty name="width" value="0.35" units="cm"/>
      <inkml:brushProperty name="height" value="0.35" units="cm"/>
      <inkml:brushProperty name="color" value="#F3EBE8"/>
    </inkml:brush>
  </inkml:definitions>
  <inkml:trace contextRef="#ctx0" brushRef="#br0">560 59 24575,'0'0'0,"0"-5"0,-5-6 0,-6-1 0,-11 1 0,-6 2 0,-14 4 0,-8 2 0,-6 1 0,-2 6 0,-2 8 0,0 5 0,6 1 0,6 1 0,8 4 0,15-4 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6:16.505"/>
    </inkml:context>
    <inkml:brush xml:id="br0">
      <inkml:brushProperty name="width" value="0.35" units="cm"/>
      <inkml:brushProperty name="height" value="0.35" units="cm"/>
      <inkml:brushProperty name="color" value="#F3EBE8"/>
    </inkml:brush>
  </inkml:definitions>
  <inkml:trace contextRef="#ctx0" brushRef="#br0">1927 3973 24575,'1'-20'0,"1"1"0,1 0 0,0 0 0,2 0 0,8-24 0,41-91 0,-47 119 0,182-354 0,32-77 0,-221 444 0,4-6 0,0 0 0,-1 0 0,0 0 0,-1-1 0,0 1 0,0-1 0,-1 0 0,0 0 0,0-10 0,-1 19 0,0-1 0,0 0 0,0 1 0,-1-1 0,1 0 0,0 1 0,0-1 0,0 0 0,0 1 0,-1-1 0,1 1 0,0-1 0,-1 0 0,1 1 0,0-1 0,-1 1 0,1-1 0,-1 1 0,1-1 0,-1 1 0,1-1 0,-1 1 0,1 0 0,-1-1 0,1 1 0,-1 0 0,1-1 0,-1 1 0,0 0 0,1 0 0,-1 0 0,0-1 0,-1 1 0,0 1 0,0-1 0,0 0 0,0 1 0,0-1 0,1 1 0,-1 0 0,0 0 0,0 0 0,1 0 0,-3 1 0,-12 11 0,1 0 0,1 0 0,0 2 0,1-1 0,-13 20 0,18-24 0,-265 350 0,-171 206 0,389-508 0,37-47 0,18-11 0,0 0 0,-1 0 0,1 0 0,0 0 0,0 0 0,0 0 0,-1 0 0,1 0 0,0 0 0,0 0 0,0 0 0,0 0 0,-1 0 0,1 0 0,0 0 0,0 0 0,0 0 0,-1 0 0,1 0 0,0 0 0,0 0 0,0-1 0,0 1 0,-1 0 0,1 0 0,0 0 0,0 0 0,0 0 0,0-1 0,0 1 0,0 0 0,0 0 0,-1 0 0,1 0 0,0-1 0,0 1 0,0 0 0,0 0 0,0 0 0,0-1 0,0 1 0,0 0 0,0-1 0,0-3 0,1 0 0,0 0 0,0 0 0,0 0 0,0 0 0,3-6 0,30-64 0,62-99 0,-38 73 0,234-462-284,-216 390 142,75-248-1,-137 374 143,-2-1 0,7-63 0,-18 107 0,-1-33 0,0 35 0,-1 0 0,1 1 0,0-1 0,0 1 0,0-1 0,0 1 0,0-1 0,-1 0 0,1 1 0,0-1 0,-1 1 0,1-1 0,0 1 0,-1 0 0,1-1 0,0 1 0,-1-1 0,1 1 0,-1 0 0,1-1 0,-1 1 0,1 0 0,-1-1 0,1 1 0,-1 0 0,1 0 0,-1-1 0,1 1 0,-1 0 0,1 0 0,-1 0 0,0 0 0,1 0 0,-1 0 0,1 0 0,-1 0 0,1 0 0,-1 0 0,0 0 0,1 0 0,-1 1 0,1-1 0,-1 0 0,1 0 0,-1 0 0,1 1 0,-1-1 0,1 0 0,-1 1 0,1-1 0,-1 0 0,1 1 0,-1-1 0,1 1 0,-10 7 0,1 0 0,0 1 0,-16 18 0,-384 487-217,236-290-410,-717 805 339,863-1000 288,9-9 0,-1-1 0,-1 0 0,-37 26 0,56-44 0,0 0 0,1 0 0,-1-1 0,0 1 0,0 0 0,0-1 0,0 1 0,0-1 0,0 0 0,0 1 0,0-1 0,0 0 0,0 1 0,0-1 0,0 0 0,0 0 0,0 0 0,0 0 0,0 0 0,0 0 0,0 0 0,0 0 0,0 0 0,0 0 0,0-1 0,0 1 0,0 0 0,0-1 0,-1 0 0,1-1 0,0 0 0,0 0 0,0 1 0,0-1 0,0 0 0,1 0 0,-1 0 0,1 0 0,-1-1 0,1 1 0,0 0 0,0 0 0,0 0 0,0-3 0,3-31 214,2 1-1,1 0 1,2 0 0,2 0 0,17-43-1,-2 3 87,369-1254-1177,-322 1026 877,-68 285 0,-1-1 0,1-20 0,-8 23 0,4 16 0,0 0 0,0-1 0,-1 1 0,1 0 0,0 0 0,-1 0 0,1-1 0,0 1 0,-1 0 0,1 0 0,-1 0 0,1 0 0,0 0 0,-1 0 0,1 0 0,0 0 0,-1 0 0,1 0 0,-1 0 0,1 0 0,0 0 0,-1 0 0,1 0 0,0 0 0,-1 0 0,1 0 0,0 0 0,-1 1 0,0-1 0,-5 5 0,0-1 0,-1 1 0,2 0 0,-1 0 0,1 1 0,-7 8 0,-227 311 1,157-205-14,-37 51-1,-432 587-32,506-703 46,39-50 0,11-13 0,62-88 0,-35 51 0,963-1308-414,-976 1329 501,0-2-64,1 1-1,1 2 1,30-27 0,-50 49-23,0 0 0,-1 0 0,1 0 0,0 0 0,0 0 0,1 1 0,-1-1 0,0 0 0,0 1 0,0-1 0,0 0 0,1 1 0,-1 0 0,0-1 0,1 1 0,-1 0 0,0-1 0,1 1 0,-1 0 0,0 0 0,2 0 0,-2 2 0,0-1 0,-1 0 0,1 0 0,-1 0 0,1 0 0,-1 1 0,1-1 0,-1 0 0,0 1 0,1-1 0,-1 0 0,0 1 0,0-1 0,0 0 0,0 1 0,0-1 0,0 0 0,-1 1 0,1-1 0,0 0 0,-1 3 0,-8 29 218,-1 0 1,-1-1-1,-28 56 0,-366 658-713,382-706 487,-433 711 8,403-676 0,41-64 0,14-22 0,17-34 0,325-596-714,-218 413 565,-90 163 139,92-156 764,-126 218-741,0-1 0,0 1 1,0 0-1,0 0 0,0 0 0,1 0 1,-1 1-1,1-1 0,0 1 1,0-1-1,0 1 0,0 0 0,5-3 1,-8 6-15,1-1 0,-1 0 1,1 0-1,-1 1 1,1-1-1,-1 0 0,1 0 1,-1 1-1,0-1 1,1 0-1,-1 1 0,0-1 1,1 1-1,-1-1 1,0 0-1,1 1 0,-1-1 1,0 1-1,0-1 1,0 1-1,1-1 0,-1 1 1,0-1-1,0 1 1,0-1-1,0 1 0,0-1 1,0 1-1,0-1 1,0 2-1,-2 39-18,-31 119 19,-41 113 0,-35 96-163,-390 1189-2110,547-1689 2273,30-112 0,22-100-164,168-660-825,120-411-294,-329 1226 1283,-33 117 0,-23 66 0,-2 8 0,-10 38 0,-32 118 0,-29 109 60,-24 104 181,-396 1774-337,449-1922 96,38-209 0,1 1 0,1-1 0,0 24 0,1-39 0,0 0 0,0 0 0,0 1 0,0-1 0,0 0 0,0 0 0,0 1 0,0-1 0,0 0 0,1 0 0,-1 1 0,0-1 0,0 0 0,0 0 0,0 1 0,0-1 0,0 0 0,0 0 0,1 0 0,-1 1 0,0-1 0,0 0 0,0 0 0,0 0 0,1 0 0,-1 1 0,0-1 0,0 0 0,0 0 0,1 0 0,-1 0 0,0 0 0,0 0 0,1 0 0,-1 1 0,0-1 0,0 0 0,1 0 0,-1 0 0,0 0 0,0 0 0,1 0 0,-1 0 0,0 0 0,0 0 0,1-1 0,-1 1 0,0 0 0,0 0 0,1 0 0,-1 0 0,0 0 0,0 0 0,1 0 0,-1-1 0,0 1 0,0 0 0,0 0 0,1 0 0,-1 0 0,0-1 0,5-4 0,-1 0 0,0-1 0,0 1 0,5-12 0,68-136 0,38-98 7,26-83 25,195-532-698,237-972-1,-541 1709 672,-31 122 122,-4 17 60,-16 73 391,-39 167 119,-30 156-688,-27 139-506,-424 2214-3212,502-2527 3121,35-217 560,0 0 1,0 0 0,2 24 0,3-37 28,3-10 3,16-41-6,44-139 2,33-133 142,22-112 428,161-664 183,201-708 397,-449 1703-1150,-24 86 21,-10 16-18,1 0 0,-1 0 0,0 0 1,0 0-1,1 0 0,-1 0 0,0 0 0,0 0 0,1 0 1,-1 0-1,0 0 0,0 0 0,0 1 0,1-1 1,-1 0-1,0 0 0,0 0 0,1 0 0,-1 0 1,0 1-1,0-1 0,0 0 0,0 0 0,1 0 0,-1 1 1,0-1-1,0 0 0,0 0 0,0 1 0,0-1 1,0 0-1,0 0 0,0 0 0,0 1 0,0-1 0,0 0 1,1 0-1,-1 1 0,-1-1 0,1 0 0,0 0 1,0 1-1,0-1 0,0 0 0,2 20 270,-1 1 0,-3 25 0,-11 136 609,-18 87-306,-306 1617 1065,270-1620-1477,54-219 190,-26 59 0,38-103-332,0 0 1,0 0 0,-1 0 0,0-1-1,1 1 1,-1 0 0,0 0-1,0-1 1,-1 1 0,-3 2-1,6-4-19,-1-1 0,1 0 0,-1 0 1,1 0-1,0 0 0,-1 0 0,1 0 0,-1 0 0,1 0 0,-1 0 0,1 0 0,0 0 0,-1-1 0,1 1 0,-1 0 0,1 0 0,-1 0 0,1 0 0,0-1 0,-1 1 0,1 0 0,0-1 0,-1 1 0,1 0 0,0 0 0,-1-1 0,1 1 0,0 0 0,0-1 0,-1 1 0,1-1 0,0 1 0,0 0 0,0-1 0,0 1 0,-1-1 0,1 1 0,0-1 0,0 1 0,0 0 0,0-2 0,-2-10 8,0 0-1,0-1 0,1 0 1,1-15-1,14-164-10,22-88-164,247-1251-1926,-223 1231 1947,-5 29 98,-14 87-135,-40 177 172,17-59-29,-18 66 37,0 0 0,0 0 0,1 0 0,-1 1 0,0-1 0,0 0 1,0 0-1,0 0 0,0 0 0,0 0 0,0 0 0,1 0 0,-1 0 0,0 0 0,0 0 0,0 0 0,0 0 0,0 0 0,0 0 0,1 0 0,-1 0 0,0 0 0,0 0 0,0 0 0,0 0 0,0 0 0,1 0 0,-1 0 0,0 0 0,0 0 0,0 0 0,0 0 0,0 0 0,1 0 0,-1 0 0,0 0 0,0 0 0,0 0 0,0 0 0,0-1 0,0 1 0,0 0 0,0 0 0,1 0 0,-1 0 0,0 0 0,0 0 0,0 0 0,0-1 0,0 1 0,0 0 0,1 42 0,-12 135 0,-14 137-136,-8 131-406,-9 104 243,3-47-355,-82 1269-86,114-1455 778,14-224 39,-6-87-69,-1-1 1,1 1-1,0-1 0,1 1 1,-1-1-1,1 0 1,0 1-1,3 5 1,-5-9-8,1-1-1,-1 0 1,1 1 0,-1-1 0,1 1 0,-1-1 0,1 0-1,-1 1 1,1-1 0,-1 0 0,1 1 0,-1-1-1,1 0 1,-1 0 0,1 1 0,0-1 0,-1 0 0,1 0-1,-1 0 1,1 0 0,0 0 0,-1 0 0,1 0-1,-1 0 1,1 0 0,0 0 0,-1 0 0,1-1-1,-1 1 1,1 0 0,0 0 0,-1-1 0,1 1 0,-1 0-1,1-1 1,-1 1 0,1 0 0,-1-1 0,1 1-1,0-1 1,3-4 0,1 0 0,-1 0-1,0 0 1,0-1 0,-1 1-1,3-7 1,24-50-1,27-82 0,58-209-164,24-139-655,15-124-164,340-1899-936,-439 2145 1993,-27 148-74,-25 164 62,-5 48 15,-1 11 30,-4 15 139,1 1 0,-8 33-1,-40 175 633,-28 127-315,-23 110 307,-399 2044 95,490-2435-965,11-71 0,2-8 0,0-39 0,8-134 0,14-104 144,184-1680 1184,-173 1726-1328,-29 214 0,2 1 0,10-36 0,-15 60 0,0 0 0,0 1 0,0-1 0,0 0 0,0 0 0,0 0 0,0 0 0,0 1 0,0-1 0,0 0 0,0 0 0,0 0 0,0 0 0,0 0 0,1 1 0,-1-1 0,0 0 0,0 0 0,0 0 0,0 0 0,0 0 0,0 0 0,1 1 0,-1-1 0,0 0 0,0 0 0,0 0 0,0 0 0,1 0 0,-1 0 0,0 0 0,0 0 0,0 0 0,1 0 0,-1 0 0,0 0 0,0 0 0,0 0 0,0 0 0,1 0 0,-1 0 0,0 0 0,0 0 0,0 0 0,0 0 0,1 0 0,-1 0 0,0 0 0,0-1 0,0 1 0,0 0 0,0 0 0,1 0 0,-1 0 0,0 0 0,0 0 0,0-1 0,0 1 0,0 0 0,0 0 0,6 42 0,2 166 0,-6 157-108,-2 115-326,-7 1717-852,6-2146 1286,1 0 0,7-106 0,14-148 0,12-129 30,37-431 278,101-873-161,-145 1472-279,-14 119 132,-12 45 0,0-1 0,0 1 0,0 0 0,0-1 0,0 1 0,0 0 0,0-1 0,0 1 0,0 0 0,0-1 0,0 1 0,0 0 0,0-1 0,0 1 0,0 0 0,1 0 0,-1-1 0,0 1 0,0 0 0,0-1 0,0 1 0,1 0 0,-1 0 0,0 0 0,0-1 0,1 1 0,-1 0 0,0 0 0,0 0 0,1 0 0,-1-1 0,0 1 0,1 0 0,-1 0 0,0 0 0,1 0 0,-1 0 0,0 0 0,1 0 0,-1 0 0,0 0 0,1 0 0,-1 0 0,1 0 0,2 8 0,-1 1 0,0 0 0,0-1 0,-1 1 0,0 0 0,0 14 0,6 198 0,-4 163-164,-9 159-514,-160 1870-1137,122-2064 1525,6-138 218,20-158 72,18-52 0,0 0 0,-1 0 0,1 0 0,0 0 0,-1 0 0,1 0 0,-1-1 0,1 1 0,-1 0 0,1 0 0,-1-1 0,0 1 0,1 0 0,-1-1 0,0 1 0,1-1 0,-1 1 0,0-1 0,0 1 0,0-1 0,1 1 0,-1-1 0,-2 1 0,2-2 0,0 1 0,0-1 0,0 0 0,0 1 0,1-1 0,-1 0 0,0 1 0,0-1 0,0 0 0,1 0 0,-1 0 0,0 0 0,1 0 0,-1 0 0,1 0 0,-1 0 0,1 0 0,0 0 0,-1 0 0,1-2 0,-13-51 0,-9-159 0,5-121 127,4-98 384,-50-1212 662,8 284-698,54 1328-465,0-1-29,-1 80 192,-92 1339 3419,62-1081-3341,1-73 443,4-94-374,27-135-317,-1 0 1,1 0-1,-1 0 1,0 0 0,-1 0-1,1 0 1,0-1 0,-1 1-1,-2 3 1,4-6-4,-1 0 0,1 0 0,0 0 0,-1 0 1,1 0-1,0 0 0,-1 0 0,1 0 0,0 0 0,-1 0 0,1 0 0,0 0 1,-1 0-1,1 0 0,0-1 0,-1 1 0,1 0 0,0 0 0,0 0 1,-1-1-1,1 1 0,0 0 0,0 0 0,-1-1 0,1 1 0,0 0 0,0 0 1,0-1-1,-1 1 0,1 0 0,0-1 0,0 1 0,0 0 0,0-1 1,0 1-1,0 0 0,0-1 0,0 1 0,0 0 0,0-1 0,0 1 0,0 0 1,0-1-1,-4-16-1,2 0-1,-2-18 1,-8-688-900,14 528 669,-2 54 241,5-178 1770,-3 299-1589,2 30-123,1 53-80,1 108 13,-1 86-163,3 1269-2108,-8-1515 2271,-1 65 0,-1-68 0,-2-43 0,-8-145 0,-9-127-164,-8-100-655,-26-314-555,-39-557 1048,81 1087 344,32 504-18,-5 5-20,16 1845 904,-31-2087 428,1-89-820,-1-117 453,0-100-789,-26-1790-1871,26 1849 2534,5 106-14,-2 64-637,1 8-24,3 37 48,8 131-127,6 118-229,1 113-655,12 556-1105,-37-2 728,-12-629 484,-8-101 330,21-206 368,-1 1 1,-2-1-1,-12 34 1,17-55 14,0-1 1,0 1 0,0-1 0,-1 1 0,1-1 0,-1 0 0,0 0-1,0 1 1,1-1 0,-4 2 0,5-4 3,-1 0 1,0 1-1,0-1 0,1 1 1,-1-1-1,0 0 0,0 0 0,0 1 1,1-1-1,-1 0 0,0 0 1,0 0-1,0 0 0,0 0 1,1 0-1,-1 0 0,0 0 1,0 0-1,0-1 0,0 1 0,1 0 1,-1 0-1,0-1 0,0 1 1,1 0-1,-2-1 0,-5-6 86,1 0 0,-1 0 0,1 0 0,1-1 0,-1 1 0,1-2 0,1 1 0,-8-18 1,-72-174 728,-30-123-575,-35-133 62,-27-117-394,-244-913-1895,89-19 1105,276 1141 158,29 115 303,23 207 385,3-57-1,7 70 53,-7 28-19,1 1 1,-1 0 0,0-1 0,0 1 0,0 0 0,0 0 0,1 0 0,-1-1 0,0 1 0,0 0 0,1 0 0,-1 0 0,0-1-1,0 1 1,1 0 0,-1 0 0,0 0 0,0 0 0,1 0 0,-1 0 0,0 0 0,1 0 0,-1 0 0,0-1 0,0 1 0,1 0-1,-1 0 1,0 1 0,1-1 0,-1 0 0,0 0 0,0 0 0,1 0 0,-1 0 0,0 0 0,1 0 0,-1 0 0,0 0 0,0 1 0,1-1-1,-1 0 1,0 0 0,0 0 0,0 1 0,1-1 0,-1 0 0,0 0 0,0 1 0,6 8 99,-1 0 1,-1 0-1,0 0 0,0 1 1,-1-1-1,0 1 1,2 11-1,35 179 767,5 105-344,-6 107 344,-13 96-214,-51 917-2019,-128-9-201,127-1234 1432,24-172 158,1 0 1,0 1-1,1-1 1,1 18-1,-1-28-20,0 1 1,0-1-1,0 0 0,0 0 1,1 0-1,-1 1 0,0-1 0,0 0 1,0 0-1,1 0 0,-1 0 0,0 0 1,0 0-1,0 0 0,1 1 1,-1-1-1,0 0 0,0 0 0,1 0 1,-1 0-1,0 0 0,0 0 0,1 0 1,-1 0-1,0 0 0,0 0 0,1 0 1,-1 0-1,0-1 0,0 1 1,1 0-1,-1 0 0,0 0 0,0 0 1,0 0-1,1 0 0,-1-1 0,0 1 1,0 0-1,0 0 0,0 0 1,1 0-1,-1-1 0,0 1 0,0 0 1,0 0-1,0 0 0,0-1 0,0 1 1,1 0-1,-1 0 0,0-1 0,0 1 1,0 0-1,0 0 0,0-1 1,0 1-1,23-40 541,48-119 259,33-105-481,27-89 411,366-1131-773,-51-8-2151,-395 1328 2055,-37 127 232,-11 37 5,-4 10 26,-14 70 511,-34 124 127,-27 95-452,-20 76 417,-504 1863-2137,556-2094 1342,22-90 318,22-54-251,0 0 1,0-1 0,0 1-1,0 0 1,0 0-1,0 0 1,0 0-1,0 0 1,0 0 0,0 0-1,0-1 1,-1 1-1,1 0 1,0 0 0,0 0-1,0 0 1,0 0-1,0 0 1,0 0-1,-1 0 1,1 0 0,0 0-1,0 0 1,0 0-1,0 0 1,0 0 0,0 0-1,-1 0 1,1 0-1,0 0 1,0 0-1,0 0 1,0 0 0,0 0-1,-1 0 1,1 0-1,0 0 1,0 0 0,0 0-1,0 0 1,0 0-1,0 0 1,-1 0-1,1 0 1,0 1 0,0-1-1,0 0 1,0 0-1,0 0 1,0 0 0,0 0-1,0 0 1,0 0-1,0 1 1,-1-1-1,1 0 1,0 0 0,0 0-1,0 0 1,0 0-1,0 0 1,0 1 0,0-1-1,0 0 1,2-32 388,24-106 5,63-199 1,-53 211-233,485-1871 403,-444 1646-977,-54 241 365,-18 87 113,-4 21 13,-1 3 27,-9 36 543,-109 367 1644,-56 209-2435,99-328 15,-103 407 52,32 5 108,138-655-37,-1 7 0,-3 69 0,14-98 0,-2-20 0,0 0 0,0 0 0,0 1 0,1-1 0,-1 0 0,0 0 0,0 0 0,0 0 0,0 1 0,0-1 0,1 0 0,-1 0 0,0 0 0,0 0 0,0 1 0,0-1 0,1 0 0,-1 0 0,0 0 0,0 0 0,0 0 0,1 0 0,-1 0 0,0 0 0,0 0 0,0 0 0,1 0 0,-1 0 0,0 0 0,0 0 0,1 0 0,-1 0 0,0 0 0,0 0 0,0 0 0,1 0 0,-1 0 0,0 0 0,3-2 0,-1 0 0,0 0 0,0 0 0,0 0 0,0 0 0,0 0 0,0-1 0,1-2 0,36-58 568,42-93 0,-38 70-195,1-2-320,63-185-1,-94 234-1417</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6:26.158"/>
    </inkml:context>
    <inkml:brush xml:id="br0">
      <inkml:brushProperty name="width" value="0.35" units="cm"/>
      <inkml:brushProperty name="height" value="0.35" units="cm"/>
      <inkml:brushProperty name="color" value="#F3EBE8"/>
    </inkml:brush>
  </inkml:definitions>
  <inkml:trace contextRef="#ctx0" brushRef="#br0">285 2456 24575,'-2'27'0,"-1"0"0,-1 1 0,-12 44 0,1-12 0,-17 90 0,-85 402 0,24 0 0,90-513 0,14-66 0,-3 5 0,156-413 0,27-74 0,-89 229 0,-95 262 0,1 1 0,11-19 0,-7 24 0,-12 12 0,1 0 0,-1 0 0,0 0 0,1-1 0,-1 1 0,0 0 0,1 0 0,-1 0 0,0 0 0,1 0 0,-1 0 0,0 1 0,1-1 0,-1 0 0,0 0 0,1 0 0,-1 0 0,0 0 0,0 0 0,1 0 0,-1 1 0,0-1 0,1 0 0,-1 0 0,0 0 0,0 1 0,1-1 0,-1 0 0,0 0 0,0 1 0,0-1 0,1 1 0,1 5 0,0 0 0,0 0 0,0 0 0,-1 0 0,0 0 0,0 0 0,0 9 0,5 104 0,-13 146 0,2-138 0,-23 1101-1135,30-1201 1135,4-48 0,-2 6 0,339-1553 339,-330 1501-339,-9 57 0,-1 18 0,0 155 0,-5-85 0,-2 402-195,1 662-544,8-994 739,-4-137 0,0 1 0,1-1 0,0 1 0,8 21 0,-10-33 0,0 1 0,0-1 0,0 1 0,0-1 0,0 1 0,1-1 0,-1 1 0,0-1 0,0 1 0,1-1 0,-1 1 0,0-1 0,1 0 0,-1 1 0,1-1 0,-1 0 0,0 1 0,1-1 0,-1 0 0,1 1 0,-1-1 0,1 0 0,-1 0 0,1 1 0,-1-1 0,1 0 0,-1 0 0,1 0 0,-1 0 0,1 0 0,-1 0 0,1 0 0,-1 0 0,1 0 0,-1 0 0,1 0 0,-1 0 0,1 0 0,-1 0 0,1 0 0,-1-1 0,1 1 0,-1 0 0,1 0 0,-1-1 0,1 1 0,-1 0 0,0-1 0,1 1 0,-1 0 0,1-1 0,-1 1 0,0-1 0,1 1 0,-1 0 0,0-1 0,0 1 0,1-1 0,-1 1 0,0-1 0,0 1 0,0-1 0,1 0 0,5-10 0,0 0 0,0-1 0,-1 1 0,7-24 0,13-66 0,-15 58 0,189-806-9,75-309-6,-229 985 15,-40 158 0,0 1 0,10-23 0,-15 36 0,0 1 0,0 0 0,0-1 0,0 1 0,1 0 0,-1-1 0,0 1 0,0-1 0,0 1 0,1 0 0,-1-1 0,0 1 0,0 0 0,1 0 0,-1-1 0,0 1 0,0 0 0,1 0 0,-1-1 0,0 1 0,1 0 0,-1 0 0,1 0 0,-1-1 0,0 1 0,1 0 0,-1 0 0,0 0 0,1 0 0,-1 0 0,1 0 0,-1 0 0,0 0 0,1 0 0,-1 0 0,1 0 0,-1 0 0,0 0 0,1 1 0,1 1 0,-1 0 0,0 0 0,1 1 0,-1-1 0,-1 1 0,1-1 0,0 1 0,-1-1 0,1 1 0,-1-1 0,1 4 0,7 125 0,-7 84 0,-11 993-1742,3-1008 1905,1-127 199,3-69-128,1-17 7,-6-118 350,1-1156-1899,7 1054 1335,2 118 757,3 85-410,-5 30-371,0 0 1,0 0 0,0 0 0,1 0 0,-1-1-1,0 1 1,0 0 0,0 0 0,0 0 0,0 0-1,0 0 1,0 0 0,1 0 0,-1-1 0,0 1-1,0 0 1,0 0 0,0 0 0,0 0 0,1 0-1,-1 0 1,0 0 0,0 0 0,0 0 0,0 0-1,1 0 1,-1 0 0,0 0 0,0 0 0,0 0-1,0 0 1,1 0 0,-1 0 0,0 0 0,0 0-1,0 0 1,0 0 0,0 0 0,1 1 0,-1-1-1,0 0 1,0 0 0,0 0 0,0 0 0,0 0-1,0 0 1,0 0 0,1 1 0,-1-1-1,0 0 1,0 0 0,0 0 0,0 0 0,0 0-1,0 1 1,0-1 0,0 0 0,0 0 0,0 0-1,0 0 1,0 1 0,0-1 0,0 0 0,0 0-1,0 0 1,15 57 181,8 97-185,5 88 0,27 294-283,77 610-192,-131-1133 605,8 38 221,-9-51-350,0 0 0,0 0-1,0 0 1,0 0 0,0 1 0,0-1 0,0 0 0,0 0 0,0 0 0,0 0 0,0 0 0,0 1-1,0-1 1,0 0 0,0 0 0,0 0 0,0 0 0,0 0 0,0 0 0,0 1 0,0-1 0,0 0-1,0 0 1,0 0 0,0 0 0,0 0 0,1 0 0,-1 1 0,0-1 0,0 0 0,0 0 0,0 0-1,0 0 1,0 0 0,0 0 0,1 0 0,-1 0 0,0 0 0,0 0 0,0 0 0,0 0 0,0 1-1,0-1 1,1 0 0,-1 0 0,0 0 0,0 0 0,0 0 0,0 0 0,0 0 0,1 0-1,-1 0 1,0-1 0,0 1 0,0 0 0,0 0 0,0 0 0,0 0 0,1 0 0,-1 0 0,0 0-1,0 0 1,0 0 0,0 0 0,0 0 0,0-1 0,6-24 14,25-361-198,-21-18-340,-7 264 267,7-1350 303,-11 1421 502,-1 57-437,-1 36-79,-32 416-33,7-42-164,26-366 122,-141 1733-2936,112-1498 3095,27-233 140,-2 0-1,-11 34 0,17-67-234,-1 0 0,1 1 0,0-1-1,-1 0 1,1 0 0,-1 0 0,1 0-1,-1 0 1,0 0 0,0 0 0,1 0 0,-1 0-1,0 0 1,0 0 0,0 0 0,-2 1 0,2-2-14,1 0 1,-1 0 0,1 0 0,-1-1 0,0 1 0,1 0-1,-1 0 1,0-1 0,1 1 0,-1 0 0,1-1 0,-1 1-1,1-1 1,-1 1 0,1-1 0,-1 1 0,1-1 0,0 1-1,-1-1 1,1 1 0,0-1 0,-1 1 0,1-1 0,0 0-1,-1 1 1,1-1 0,0 0 0,-8-21 19,2 0 1,0 0-1,-3-27 0,-24-174-28,-7-87-163,-147-1328-1533,178 1553 1775,-11-83 740,18 154-637,-1 1 0,0 0 0,-5-14 0,8 27-170,0-1 0,0 1 0,0 0 0,0-1 0,0 1 0,0-1 0,-1 1 0,1 0 0,0-1 0,0 1 0,0 0 0,-1-1 0,1 1 0,0 0-1,0-1 1,-1 1 0,1 0 0,0-1 0,-1 1 0,1 0 0,0 0 0,-1-1 0,1 1 0,-1 0 0,1 0 0,0 0 0,-1 0 0,1 0 0,0-1 0,-1 1 0,1 0 0,-1 0-1,1 0 1,-1 0 0,1 0 0,0 0 0,-1 0 0,0 1 0,0 0 42,-1 1 0,1 0-1,-1 0 1,1 0 0,0 0 0,0 0-1,0 0 1,0 1 0,0-1 0,0 0-1,0 5 1,-25 115 258,-51 319-467,-136 666-867,173-965 1841,38-134-696,-1 1-1,0-2 0,0 1 0,-1 0 0,0-1 0,-7 11 0,11-18-116,0 0 1,0 1-1,-1-1 1,1 0-1,0 0 1,-1 1-1,1-1 1,0 0-1,0 0 1,-1 1-1,1-1 1,0 0-1,-1 0 1,1 0-1,-1 0 1,1 0-1,0 1 1,-1-1-1,1 0 1,0 0-1,-1 0 0,1 0 1,0 0-1,-1 0 1,1 0-1,-1 0 1,1-1-1,0 1 1,-1 0-1,1 0 1,0 0-1,-1 0 1,-8-16 84,3-14-85,1 1 1,1-1-1,2 0 1,1-34-1,1 27-3,3-630 912,-3 654-779,1 1 1,0-1-1,6-24 1,-7 37-135,0 0 0,0-1 1,0 1-1,0 0 0,0-1 1,0 1-1,0 0 0,1-1 1,-1 1-1,0 0 0,0-1 1,0 1-1,1 0 0,-1 0 1,0-1-1,0 1 0,1 0 1,-1 0-1,0-1 0,0 1 0,1 0 1,-1 0-1,0 0 0,1 0 1,-1-1-1,0 1 0,1 0 1,-1 0-1,0 0 0,1 0 1,-1 0-1,0 0 0,1 0 1,-1 0-1,1 0 0,12 14 10,2 20-12,0-1 0,-2 2 0,11 50 0,-4-16 0,12 37-31,122 384-570,35-15 134,-179-453 467,30 57 0,-36-73 0,0 0 0,0 0 0,0 0 0,1-1 0,-1 0 0,1 0 0,1 0 0,-1-1 0,7 5 0,-11-8 0,1 0 0,-1-1 0,1 1 0,-1 0 0,1-1 0,0 1 0,-1-1 0,1 0 0,-1 1 0,1-1 0,0 0 0,-1 0 0,1 0 0,0 0 0,-1 0 0,1 0 0,0-1 0,-1 1 0,1 0 0,-1-1 0,1 1 0,-1-1 0,1 0 0,-1 0 0,1 1 0,-1-1 0,0 0 0,1 0 0,-1 0 0,1-2 0,4-2 0,-1-1 0,-1-1 0,1 1 0,-1 0 0,6-12 0,20-50 0,-2-1 0,-3-2 0,17-80 0,-17 60 0,79-307 148,5-18 9,-100 382-157,15-49 0,-21 77 0,-1 0 0,1-1 0,0 1 0,0 0 0,1 0 0,0 1 0,0-1 0,7-7 0,-10 12 0,-1 1 0,1-1 0,0 1 0,-1-1 0,1 1 0,0 0 0,-1-1 0,1 1 0,0 0 0,-1-1 0,1 1 0,0 0 0,0 0 0,-1 0 0,1 0 0,0 0 0,0 0 0,0 0 0,-1 0 0,1 0 0,0 0 0,0 0 0,-1 0 0,1 0 0,0 1 0,0-1 0,-1 0 0,1 1 0,0-1 0,-1 0 0,1 1 0,0-1 0,-1 1 0,1-1 0,-1 1 0,1-1 0,-1 1 0,1-1 0,-1 1 0,1 0 0,-1-1 0,1 1 0,-1 0 0,0-1 0,0 1 0,1 1 0,5 11 0,0 1 0,0-1 0,6 29 0,64 329-88,-24 13-101,-30-209 99,-5-45 31,51 328 45,-49-380 14,-13-64 0,-5-14 0,-1 1 0,0-1 0,0 0 0,0 0 0,0 0 0,0 0 0,0 0 0,1 0 0,-1 0 0,0 0 0,0 0 0,0 0 0,0 0 0,0 0 0,1 0 0,-1 0 0,0 0 0,0 0 0,0 0 0,0 0 0,0 0 0,0 0 0,1 0 0,-1 0 0,0 0 0,0 0 0,0 0 0,0 0 0,0 0 0,1 0 0,-1 0 0,0-1 0,0 1 0,0 0 0,0 0 0,0 0 0,0 0 0,0 0 0,0 0 0,0 0 0,1 0 0,-1-1 0,0 1 0,0 0 0,0 0 0,0 0 0,0 0 0,0 0 0,0-1 0,0 1 0,0 0 0,0 0 0,0 0 0,2-10 0,0 0 0,0 0 0,-1-18 0,5-597-52,-8 391-53,-1-69 72,8-514 34,5 664-1,-10 143 0,1-1 0,1 0 0,0 0 0,6-19 0,-8 30 0,0 0 0,0 0 0,0-1 0,1 1 0,-1 0 0,0 0 0,0 0 0,0-1 0,0 1 0,0 0 0,0 0 0,1 0 0,-1 0 0,0-1 0,0 1 0,0 0 0,1 0 0,-1 0 0,0 0 0,0 0 0,0 0 0,1 0 0,-1-1 0,0 1 0,0 0 0,0 0 0,1 0 0,-1 0 0,0 0 0,0 0 0,1 0 0,-1 0 0,0 0 0,0 0 0,0 0 0,1 0 0,-1 0 0,0 1 0,0-1 0,1 0 0,-1 0 0,0 0 0,0 0 0,0 0 0,1 0 0,-1 0 0,0 1 0,0-1 0,0 0 0,1 0 0,10 23 0,20 97 0,9 91 0,62 432-437,87 449-249,-160-977 858,-17-87-170,-12-27-2,0-1 0,1 1 0,-1-1 0,0 0 0,0 1 0,0-1 0,1 0 0,-1 1 0,0-1 0,0 0 0,1 0 0,-1 1 0,0-1 0,0 0 0,1 0 0,-1 1 0,0-1 0,1 0 0,-1 0 0,0 0 0,1 0 0,-1 1 0,1-1 0,-1 0 0,0 0 0,1 0 0,-1 0 0,0 0 1,1 0-1,0 0 0,1-3 0,-1 1-1,1-1 1,-1 0 0,1 1 0,-1-1 0,0 0 0,0 0 0,0 0 0,-1 0 0,1 0 0,-1 0 0,1 0 0,-1-3 0,15-138 0,-5-179 1,-8 201 4,2-609 26,3-122-11,-6 811-3,14-218 68,-14 256-85,-1-1 0,1 1 0,0 0 0,0 0 0,0-1 0,0 1 0,1 0 0,0 0 0,2-4 0,-3 7 0,-1 1 0,0 0 0,0 0 0,1 0 0,-1 0 0,0 0 0,0 0 0,1 0 0,-1 0 0,0 0 0,0 0 0,1 0 0,-1 0 0,0 0 0,1 0 0,-1 0 0,0 0 0,0 0 0,1 0 0,-1 0 0,0 0 0,0 0 0,1 0 0,-1 0 0,0 0 0,0 1 0,1-1 0,-1 0 0,0 0 0,0 0 0,1 0 0,-1 1 0,0-1 0,0 0 0,0 0 0,0 0 0,1 1 0,-1-1 0,0 0 0,0 0 0,0 1 0,0-1 0,12 32 0,7 52 0,11 119 0,-23-147 0,127 1254-172,-127-1236 170,19 229 2,3 76 133,-25-341-106,-2-33-22,-1-7-4,4-57-7,10-828-602,-15 645 233,1-1005-150,1 1170 1239,-1 56-538,1 27-118,4 80-60,145 1729-75,-144-1766 227,-5-47-121,-1-12-20,1-84-47,-7-1300 1481,5 1598-1335,0 65-108,0 1297-1541,-1-1488 1767,1-72-228,-1-9-8,-2-39-7,-5-118 17,-7-100 0,-123-1500-1903,120 1573 2722,7 120-41,9 65-625,0 9-29,0 35 17,4 114-99,75 1175-1321,-61-1186 2098,-15-139-701,-1 0-1,1 0 0,0 0 0,1 0 0,0 0 0,3 8 0,-1-24 123,-1-25-148,1-512-222,-33-2-908,19 391 721,-31-506 1113,37 623-495,2 35-123,-1 78-71,2 143-107,1 130-164,3 1979-1568,-4-2249 2014,0-66-181,-1-14-24,-9-105 57,9 80-131,-19-221-3,-2-9-87,-146-1517-1104,152 1665 2127,17 111-926,0 1 0,1 0-1,-1 0 1,0-1 0,0 1 0,0 0 0,0-1 0,0 1 0,0 0 0,0-1 0,0 1 0,0 0 0,-1-1 0,1 1 0,0 0 0,0-1-1,0 1 1,0 0 0,0 0 0,0-1 0,-1 1 0,1 0 0,0-1 0,0 1 0,0 0 0,-1 0 0,1 0 0,0-1 0,0 1 0,-1 0-1,1 0 1,0 0 0,0-1 0,-1 1 0,1 0 0,0 0 0,-1 0 0,-2 22 244,4 112-137,14 102-117,101 1097-912,-108-1270 1646,-7-58-562,1-8-14,1-33 102,-2-760-614,-3 613-144,-23-826 811,23 969 258,1 34-391,0 9-56,-1 66 3,1 123-123,1 98-168,1 1408-556,-1-2022 720,0 28-163,-105-1656-2422,70 1678 2990,8 92-303,12 112-102,15 70 0,0-1 0,0 1 0,0-1 0,0 1 0,0-1 0,0 1 0,0-1 0,0 1 0,0 0 0,0-1 0,0 1 0,-1-1 0,1 1 0,0 0 0,0-1 0,-1 1 0,1-1 0,0 1 0,0 0 0,-1-1 0,1 1 0,0 0 0,-1 0 0,1-1 0,0 1 0,-1 0 0,1 0 0,-1-1 0,-2 29 0,20 297 0,-13-275 0,192 1956 1204,-177-1887-277,-13-105-569,-1-29-123,1-56-184,-4-92 0,-2 74-45,-2-209-170,-104-1577-650,99 1807 1491,3 58-516,1 38-109,-1 708-544,7-427 1,-1 40-365,-2 425 2258,0-764-1360,-3 49 69,3-59-111,0 0 0,0 0 0,0 0 0,0 0 0,-1 0 0,1-1 0,0 1 0,0 0 0,0 0 0,0 0 0,0 0 0,0 0 0,0 0 0,-1 0 0,1 0 0,0 0 0,0 0 0,0 0 0,0 0 0,0 0 0,0 0 0,-1 0 0,1 0 0,0 0 0,0 0 0,0 0 0,0 0 0,0 0 0,0 0 0,-1 0 0,1 0 0,0 0 0,0 1 0,0-1 0,0 0 0,0 0 0,0 0 0,0 0 0,0 0 0,-1 0 0,1 0-1,0 0 1,0 1 0,0-1 0,0 0 0,0 0 0,0 0 0,0 0 0,0 0 0,0 0 0,0 0 0,0 1 0,0-1 0,0 0 0,0 0 0,0 0 0,0 0 0,0 0 0,0 1 0,0-1 0,0 0 0,-9-31 1,-65-358 1,40 194 146,-145-960 603,174 1097-751,5 52 0,1 9 0,7 32 0,18 114 0,15 106 0,259 1432-2244,-288-1626 2413,-4-11 17,3 0-1,32 90 1,-31-122-186,-12-18 0,0 0 0,1 1 0,-1-1 0,0 0 0,0 0 0,1 0 0,-1 0 0,0 0 0,0 0 0,1 0 0,-1 0 0,0 0 0,1 0 0,-1 0 0,0 0 0,0 0 0,1 0 0,-1 0 0,0 0 0,0-1 0,1 1 0,-1 0 0,0 0 0,0 0 0,1 0 0,-1 0 0,0-1 0,0 1 0,0 0 0,0 0 0,1 0 0,-1-1 0,0 1 0,0 0 0,0 0 0,0 0 0,1-1 0,-1 1 0,0 0 0,0 0 0,0-1 0,0 1 0,0-1 0,3-10 0,0 0 0,-1 0 0,0-1 0,0-18 0,5-437 7,-9 319 150,-2-295 708,1-535-642,6 826 117,-2 135-311,0 0-1,5-24 0,-6 41-28,0-1 0,0 1 0,0 0 0,0 0 0,0 0 0,0-1 0,0 1 0,0 0 0,0 0 0,0 0 0,0 0 0,0-1 0,0 1 0,0 0 0,0 0 0,0 0 0,0 0 0,0-1 0,0 1 0,0 0 0,0 0 0,1 0 0,-1 0 0,0 0 0,0-1 0,0 1 0,0 0 0,0 0 0,1 0 0,-1 0 0,0 0 0,0 0 0,0 0 0,0 0 0,0 0 0,1 0 0,-1 0 0,0-1 0,0 1 0,0 0 0,1 0 0,-1 0 0,0 0 0,0 0 0,0 0 0,0 1 0,1-1 0,-1 0 0,0 0 0,0 0 0,0 0 0,0 0 0,1 0 0,-1 0 0,0 0 0,0 0 0,9 20 0,5 43 0,11 116 0,-14-88 0,13 99-56,190 1429-1444,-196-1508 1626,-12-85-126,-6-26 0,0 0 0,0 0 0,0 0 0,0 0 0,0 0 0,0 0 0,0 0 0,0 0 0,0-1 0,0 1 0,0 0 0,1 0 0,-1 0 0,0 0 0,0 0 0,0 0 0,0 0 0,0 0 0,0-1 0,0 1 0,0 0 0,0 0 0,0 0 0,0 0 0,0 0 0,0 0 0,0 0 0,1 0 0,-1 0 0,0 0 0,0 0 0,0 0 0,0 0 0,0 0 0,0 0 0,0 0 0,0-1 0,0 1 0,1 0 0,-1 0 0,0 0 0,0 0 0,0 0 0,0 0 0,0 0 0,0 1 0,0-1 0,1 0 0,-1 0 0,0 0 0,0 0 0,0 0 0,0 0 0,0 0 0,0 0 0,0 0 0,0 0 0,1 0 0,1-46 0,-25-1103 966,-44 385-884,52 649 246,11 99-256,3 29-62,28 250-10,-18-192 0,231 1395-1515,-206-1320 2213,-31-132-615,1 0 1,1-1-1,8 18 1,-13-31-83,0 0 0,0 1 0,0-1 0,0 0 1,0 1-1,1-1 0,-1 0 0,0 1 0,0-1 1,0 0-1,1 0 0,-1 1 0,0-1 0,0 0 1,1 0-1,-1 1 0,0-1 0,1 0 0,-1 0 1,0 0-1,1 0 0,-1 1 0,0-1 0,1 0 1,-1 0-1,0 0 0,1 0 0,-1 0 0,1 0 1,0 0-1,5-14 4,0-20-5,-2-1 0,-1 1 0,-3-50 0,0 24 0,-51-1707 368,45 1705-368,4 59 0,1 9 0,-2 34 0,1 114 0,1 266-612,-14 583 644,9-935 357,6-68-388,0 0 0,0 0 0,0 1 1,0-1-1,0 0 0,0 0 0,0 0 0,0 1 0,0-1 0,0 0 0,0 0 0,0 0 1,0 1-1,-1-1 0,1 0 0,0 0 0,0 0 0,0 0 0,0 1 0,0-1 1,0 0-1,0 0 0,-1 0 0,1 0 0,0 0 0,0 1 0,0-1 0,0 0 1,-1 0-1,1 0 0,0 0 0,0 0 0,0 0 0,-1 0 0,1 0 0,0 0 0,0 0 1,0 0-1,-1 0 0,1 0 0,0 0 0,0 0 0,-1 0 0,-6-13 6,-4-25-7,1 0 0,-6-62 0,9 58 0,-67-480 151,-43-259 124,96 681-275,14 84 0,6 16 0,1 0 0,0 0 0,0 0 0,-1 0 0,1 0 0,0 0 0,0 0 0,-1 0 0,1 0 0,0 1 0,0-1 0,0 0 0,-1 0 0,1 0 0,0 0 0,0 1 0,0-1 0,-1 0 0,1 0 0,0 0 0,0 1 0,0-1 0,0 0 0,0 0 0,0 1 0,0-1 0,-1 0 0,1 0 0,0 1 0,0-1 0,0 0 0,0 0 0,0 1 0,0-1 0,0 0 0,0 0 0,0 1 0,1-1 0,-1 0 0,0 0 0,0 1 0,-1 25 0,4 43 0,17 118 0,188 922-1305,-163-928 1972,-41-165-615,1-1 1,1 1-1,12 25 1,-18-41-53,0 0 1,0 1-1,0-1 0,0 1 0,1-1 1,-1 0-1,0 1 0,0-1 1,1 0-1,-1 0 0,0 1 0,0-1 1,1 0-1,-1 0 0,0 1 1,1-1-1,-1 0 0,0 0 0,1 0 1,-1 1-1,0-1 0,1 0 0,-1 0 1,0 0-1,1 0 0,-1 0 1,0 0-1,1 0 0,-1 0 0,1 0 1,-1 0-1,0 0 0,1 0 1,-1 0-1,1 0 0,0-1 0,0 0 0,0 0 0,-1-1 1,1 1-1,0 0 0,-1 0 0,1-1 0,-1 1 0,0 0 0,1-1 0,-1 1 0,0 0 0,1-3 1,1-22-1,-2 0 0,-2-38 0,-21-141 0,-194-971-1629,91 544 1794,94 466 564,30 154-620,-1 0 0,0 1 0,-6-16 0,7 28-59,1 8-19,5 35-19,20 123-12,22 93 0,239 1023-1840,-237-1093 2585,-44-174-605,0-1-1,2 0 0,12 27 0,-18-42-137,0 0-1,0 0 1,0 1 0,0-1 0,0 0 0,1 0 0,-1 1 0,0-1-1,0 0 1,0 0 0,0 1 0,1-1 0,-1 0 0,0 0 0,0 0 0,0 1-1,1-1 1,-1 0 0,0 0 0,0 0 0,1 0 0,-1 0 0,0 0-1,0 1 1,1-1 0,-1 0 0,0 0 0,1 0 0,-1 0 0,0 0 0,0 0-1,1 0 1,-1 0 0,0 0 0,1 0 0,-1 0 0,0 0 0,0-1-1,1 1 1,-1 0 0,0 0 0,0 0 0,1 0 0,-1 0 0,0-1 0,8-21 10,0-94-12,-35-714-731,-54 1-5,80 826 736,-7-71 48,-20-162 887,22 206-311,4 27-445,1 7-65,3 53 1,113 955-909,-106-942 765,11 72 777,-11-93-208,-13-97-439,-128-643-446,94 516-171,10 38 303,1-3 544,-56-167 1,68 273-159,15 34-171,-1-1 0,1 1-1,0-1 1,0 1 0,0-1-1,-1 1 1,1 0 0,0-1-1,-1 1 1,1-1 0,0 1-1,-1 0 1,1-1 0,0 1-1,-1 0 1,1 0 0,-1-1 0,1 1-1,0 0 1,-1 0 0,1 0-1,-1-1 1,1 1 0,-1 0-1,1 0 1,-1 0 0,1 0-1,-1 0 1,0 0 0,-1 3-4,1 0 0,-1 0 0,1 0-1,-1 0 1,1 0 0,0 1 0,0-1 0,0 0 0,1 1 0,-1-1 0,1 1 0,0-1 0,0 0 0,1 5 0,6 282 2,-3-232 0,24 354-35,16 318 19,-52-799 55,1 27-38,-121-594 55,73 388 118,18 69-123,-46-203-56,81 374 5,0 1 0,0 0 0,0-1 0,-7-12 0,9 20 0,0 0 0,0 0 0,0 0 0,-1 0 0,1 0 0,0 0 0,0-1 0,0 1 0,0 0 0,-1 0 0,1 0 0,0 0 0,0 0 0,0 0 0,0 0 0,-1 0 0,1 0 0,0 0 0,0 0 0,0 0 0,0 0 0,-1 0 0,1 1 0,0-1 0,0 0 0,0 0 0,0 0 0,-1 0 0,1 0 0,0 0 0,0 0 0,0 0 0,0 1 0,0-1 0,0 0 0,-1 0 0,1 0 0,0 0 0,0 0 0,0 1 0,0-1 0,0 0 0,0 0 0,0 0 0,0 0 0,0 1 0,0-1 0,0 0 0,0 0 0,0 0 0,0 0 0,0 1 0,0-1 0,0 0 0,0 0 0,0 0 0,0 1 0,0-1 0,-4 34 0,1 499 0,8-245 0,-9-194 0,-1-71 73,5-22-69,-1-1-1,1 0 1,0 0 0,0 0-1,0 0 1,0 0 0,0 1-1,0-1 1,-1 0 0,1 0-1,0 0 1,0 0-1,0 0 1,-1 0 0,1 0-1,0 0 1,0 0 0,0 0-1,0 0 1,-1 0 0,1 0-1,0 0 1,0 0 0,0 0-1,-1 0 1,1 0 0,0 0-1,0 0 1,0 0 0,0 0-1,-1 0 1,1 0 0,0 0-1,0 0 1,0 0-1,0-1 1,-1 1 0,1 0-1,0 0 1,0 0 0,0 0-1,0 0 1,0 0 0,0-1-1,-1 1 1,1 0 0,0 0-1,0 0 1,0 0 0,0-1-1,-18-40 512,16 36-460,-118-373 180,-3-7-259,85 287 24,36 94 0,0-1 0,0 1 0,-1 0 0,1 0 0,-1 0 0,-6-7 0,9 11 0,0 0 0,0 0 0,-1 0 0,1 0 0,0 0 0,0 0 0,0-1 0,0 1 0,0 0 0,-1 0 0,1 0 0,0 0 0,0 0 0,0 0 0,0 0 0,-1 0 0,1 0 0,0 0 0,0 0 0,0 0 0,0 0 0,-1 0 0,1 0 0,0 0 0,0 0 0,0 0 0,-1 0 0,1 0 0,0 0 0,0 0 0,0 0 0,0 1 0,0-1 0,-1 0 0,1 0 0,0 0 0,0 0 0,0 0 0,0 0 0,0 1 0,0-1 0,-1 0 0,1 0 0,0 0 0,0 0 0,0 0 0,0 1 0,0-1 0,0 0 0,0 0 0,0 1 0,-1 23 0,11 27 0,1 0 0,2-1 0,26 61 0,-13-38 0,-11-29 0,44 122 0,-40-130 0,-19-35 0,0-1 0,1 0 0,-1 0 0,0 1 0,0-1 0,0 0 0,1 0 0,-1 1 0,0-1 0,0 0 0,1 0 0,-1 0 0,0 0 0,0 1 0,1-1 0,-1 0 0,0 0 0,1 0 0,-1 0 0,0 0 0,1 0 0,-1 0 0,0 0 0,1 0 0,-1 0 0,0 0 0,0 0 0,1 0 0,-1 0 0,0 0 0,1 0 0,-1 0 0,0 0 0,1-1 0,7-19 0,-2-18 0,-3-2 0,-2-52 0,0 55 0,-6-623 0,9 561 0,3 59 0,-7 40 0,0-1 0,0 1 0,0 0 0,1 0 0,-1-1 0,0 1 0,0 0 0,0 0 0,0 0 0,0 0 0,0-1 0,1 1 0,-1 0 0,0 0 0,0 0 0,0 0 0,0-1 0,1 1 0,-1 0 0,0 0 0,0 0 0,0 0 0,1 0 0,-1 0 0,0 0 0,0 0 0,0 0 0,1 0 0,-1 0 0,0 0 0,0 0 0,1 0 0,-1 0 0,0 0 0,0 0 0,0 0 0,1 0 0,-1 0 0,0 0 0,0 0 0,1 0 0,10 18 0,7 32 0,-1 2 0,12 74 0,17 55 0,-46-180 0,0 0 0,1 0 0,-1 0 0,0 0 0,0 0 0,1 0 0,-1 0 0,0 0 0,1 0 0,-1 0 0,1 0 0,-1 0 0,1 0 0,-1 0 0,1-1 0,0 1 0,0 0 0,-1 0 0,1 0 0,0-1 0,0 1 0,0-1 0,1 2 0,0-4 0,-1 0 0,0 0 0,0 0 0,-1-1 0,1 1 0,0 0 0,-1 0 0,1-1 0,-1 1 0,0 0 0,1 0 0,-1-4 0,7-344 0,-8 277 0,-29-449 0,18 428 0,5 69 0,7 25 0,-1 0 0,1 0 0,0 0 0,0-1 0,0 1 0,0 0 0,0 0 0,0 0 0,0 0 0,0-1 0,0 1 0,0 0 0,0 0 0,0 0 0,-1 0 0,1 0 0,0-1 0,0 1 0,0 0 0,0 0 0,0 0 0,-1 0 0,1 0 0,0 0 0,0 0 0,0 0 0,0 0 0,-1 0 0,1-1 0,0 1 0,0 0 0,0 0 0,0 0 0,-1 0 0,1 0 0,0 0 0,0 0 0,0 0 0,-1 0 0,1 1 0,0-1 0,0 0 0,0 0 0,0 0 0,-1 0 0,1 0 0,0 0 0,0 0 0,0 0 0,-2 4 0,0 0 0,0 0 0,1 0 0,0 1 0,0-1 0,0 0 0,-1 8 0,-9 103 0,2 139 0,8-161 0,1 121 0,-7 178 0,2-356 0,5-36 0,0 0 0,0 0 0,0 0 0,0 1 0,0-1 0,0 0 0,0 0 0,-1 0 0,1 0 0,0 0 0,0 0 0,0 0 0,0 0 0,0 0 0,0 0 0,0 1 0,0-1 0,0 0 0,0 0 0,0 0 0,0 0 0,0 0 0,0 0 0,-1 0 0,1 0 0,0 0 0,0 0 0,0 0 0,0 0 0,0 0 0,0 0 0,0 0 0,0 0 0,-1 0 0,1 0 0,0 0 0,0 0 0,0 0 0,0 0 0,0 0 0,0 0 0,0 0 0,0 0 0,0 0 0,-1 0 0,1 0 0,0 0 0,0 0 0,0 0 0,0 0 0,0 0 0,0 0 0,0 0 0,0 0 0,0-1 0,0 1 0,0 0 0,0 0 0,-1 0 0,1 0 0,0 0 0,0 0 0,0 0 0,0 0 0,0 0 0,0-1 0,-6-18 0,-24-196 0,12 70 0,14 121 0,4 24 0,0 0 0,-1 0 0,1 0 0,0 0 0,0 0 0,0 0 0,0 0 0,0 0 0,0 0 0,0 0 0,0 0 0,0 0 0,0 0 0,0 0 0,0 0 0,0 0 0,-1 0 0,1 0 0,0 0 0,0 0 0,0 0 0,0 0 0,0 0 0,0 0 0,0 0 0,0 0 0,0 0 0,0 0 0,0 0 0,0 0 0,0 0 0,0 0 0,0 0 0,-1 0 0,1 0 0,0 0 0,0 0 0,0 0 0,3 43 0,111 560-388,-97-524 320,61 224-24,-75-292 92,1 0 0,0-1 0,1 1 0,9 16 0,-13-27 0,-1 1 0,0-1 0,0 1 0,1-1 0,-1 0 0,1 1 0,-1-1 0,0 1 0,1-1 0,-1 0 0,1 1 0,-1-1 0,1 0 0,-1 1 0,1-1 0,-1 0 0,1 0 0,-1 1 0,1-1 0,-1 0 0,1 0 0,-1 0 0,1 0 0,-1 0 0,1 0 0,0 0 0,-1 0 0,1 0 0,-1 0 0,1 0 0,-1 0 0,1 0 0,-1 0 0,1-1 0,0 1 0,-1 0 0,1 0 0,-1-1 0,1 1 0,-1 0 0,0-1 0,1 1 0,-1 0 0,1-1 0,-1 1 0,0-1 0,1 1 0,-1 0 0,0-1 0,1 1 0,-1-1 0,0 1 0,0-1 0,1 1 0,-1-1 0,0 0 0,0 1 0,0-1 0,0 0 0,5-12 0,-1-1 0,-1 1 0,0-1 0,1-19 0,19-542-38,-22 430-87,-5-1139-1817,5 1242 1942,1 77 0,0-10 0,10 139 0,15 94 0,180 1067 201,-193-1240-199,36 191-2,-35-195 33,-3-6 132,25 77 0,-28-133-102,-9-19-62,1 0-1,-1 0 0,0 0 0,0 0 0,0 0 1,1 0-1,-1 0 0,0 0 0,0 0 0,1 0 1,-1 0-1,0 0 0,0 0 0,1 0 0,-1-1 1,0 1-1,0 0 0,0 0 0,1 0 0,-1 0 0,0 0 1,0-1-1,0 1 0,0 0 0,1 0 0,-1 0 1,0 0-1,0-1 0,0 1 0,0 0 0,0 0 1,0 0-1,1-1 0,-1 1 0,0 0 0,0 0 1,0-1-1,0 1 0,0 0 0,0 0 0,0-1 1,0 1-1,0 0 0,0 0 0,0-1 0,0 1 0,3-22 0,-1 1 0,0-26 0,0-147 0,-2-90-163,-32-1364-1379,26 1524 2502,32 697-144,26 8-2084,-34-383 827,10 104 285,8 82 156,-27-328 141,-9-56-133,0 0 0,0 0 1,0 0-1,0 0 1,0 0-1,1 0 1,-1-1-1,0 1 1,0 0-1,0 0 1,0 0-1,0 0 1,0 0-1,0 0 1,0 0-1,0 0 1,1 0-1,-1 0 1,0 0-1,0 0 0,0 0 1,0 0-1,0 0 1,0 0-1,0 1 1,0-1-1,1 0 1,-1-35 551,-70-752-463,62 721-290,-47-340 836,39 334-1,16 71-636,0 1 0,0 0-1,0-1 1,0 1 0,0-1-1,0 1 1,0 0 0,0-1-1,0 1 1,0 0 0,0-1-1,0 1 1,0 0 0,-1-1-1,1 1 1,0 0 0,0-1-1,0 1 1,-1 0 0,1-1-1,0 1 1,0 0 0,-1 0-1,1-1 1,0 1 0,0 0-1,-1 0 1,1-1 0,0 1-1,-1 0 1,1 0 0,0 0-1,-1 0 1,1 0 0,0 0-1,-1-1 1,1 1 0,-1 0-1,1 0 1,-1 0 0,0 3 6,-1 0 0,1 1 0,0-1 0,0 0 0,1 0 0,-1 0 1,1 1-1,-1 4 0,-7 141-12,4 102 0,-52 1414-1652,45-1505 2344,6-119-447,3-35-186,0-9-28,-2-64-10,2-116-20,1-103-164,-18-1919-1863,16 2118 2610,2 77-248,1 19-20,-2 132-19,1 110-297,2 424-1032,-1 191 2531,5-1090-1468,2-40-12,13-352 193,33 14 34,-52 593-240,0 0 0,1 1 0,-1-1 0,1 1 0,4-10 0,-6 19-6,1-1 0,-1 0 0,0 0 0,1 0 0,-1 0 0,0 0 0,1 1 0,-1-1 0,0 0 0,1 0 0,-1 1 0,0-1-1,0 0 1,1 0 0,-1 1 0,0-1 0,0 0 0,0 1 0,1-1 0,-1 0 0,0 1 0,0-1 0,0 0 0,0 1 0,0-1 0,0 0 0,0 1 0,0-1 0,0 0 0,0 1 0,0-1-1,0 1 1,0-1 0,0 0 0,0 1 0,0-1 0,6 47 1,8 145-1,2 120-164,70 1816-1286,-83-2061 1659,-2-60-151,-1-15-24,1-102-19,-1 101-15,-1-203 0,-1-274-271,1-932-1107,2 1400 1383,9-255 973,-7 261-29,2 25-617,2 48-88,26 558-227,-15-217-847,-13-316 643,43 591 646,-31-560 219,-16-115-669,-1 0-1,0 0 1,1 0-1,-1 0 1,1 0-1,0-1 1,0 1 0,0 0-1,0 0 1,0 0-1,0-1 1,0 1 0,2 1-1,-3-3-7,1 0-1,-1 0 1,1 0-1,-1 0 1,0 0-1,1 0 1,-1 0-1,1 0 1,-1 0-1,1 0 1,-1 0 0,0-1-1,1 1 1,-1 0-1,1 0 1,-1 0-1,0-1 1,1 1-1,-1 0 1,0 0-1,1-1 1,-1 1-1,0 0 1,0-1 0,1 1-1,-1 0 1,0-1-1,0 1 1,1-1-1,-1 1 1,0 0-1,0-1 1,0 1-1,0-1 1,0 0-1,4-9-2,0-1-1,-1 0 0,2-17 1,14-127 7,-2-176 1,-12 188 48,22-1000 275,-25 1097-329,1 93 0,14 384-201,6 111-572,-22-533 734,76 948 332,-66-902-251,-12-55-42,1 0 0,0 0 0,0 0 0,0 0 0,0 0 0,0 0 0,0-1 0,0 1 0,0 0 0,0 0 0,0 0 0,0 0 0,0 0 0,0-1 0,0 1 0,0 0 0,0 0 0,0 0 0,0 0 0,0 0 0,0-1-1,0 1 1,0 0 0,0 0 0,0 0 0,1 0 0,-1 0 0,0-1 0,0 1 0,0 0 0,0 0 0,0 0 0,0 0 0,0 0 0,0 0 0,1 0 0,-1 0 0,0 0 0,0 0 0,0-1 0,0 1 0,0 0 0,1 0 0,-1 0 0,0 0 0,0 0 0,0 0 0,0 0 0,0 0 0,1 0 0,-1 0 0,0 0 0,0 0 0,0 0 0,0 0 0,0 0 0,1 0 0,-1 1 0,0-1 0,0 0 0,0 0 0,0 0 0,0 0 0,0 0-1,1 0 1,-1 0 0,0 0 0,0 1 0,6-36 1,13-418 6,-17 286 50,26-1088 262,-26 1205-319,-1 104 0,0 174-71,-4 1315-1079,-2-1423 1898,2-91-433,1-28-205,0-8-27,-3-49 38,-7-899-1275,12 666 882,1 41 160,-1-153 1456,0 633-1277,0 25-231,0 1549 115,5-1962 134,1-52-85,13-1418-729,-18 1561 1271,0 57-476,1 9-22,4 32-12,7 116-32,3 103 0,21 379-471,45 614-382,-75-1178 1387,-4-59-428,-1-39-76,1-610-536,-5 381 145,0 3 25,1-224 1249,0 787 338,-4 34-1361,-64 1178-2477,52-1364 2587,11-133 20,1-38 123,-3-125 555,4-122-363,1-95-457,-62-1588-2222,52 1761 3163,5 145-336,8 41-477,0 0 1,0 0-1,0 0 1,0-1 0,0 1-1,0 0 1,0 0-1,0-1 1,0 1-1,0 0 1,0 0 0,0 0-1,0-1 1,-1 1-1,1 0 1,0 0-1,0 0 1,0-1 0,0 1-1,0 0 1,0 0-1,0 0 1,-1-1-1,1 1 1,0 0 0,0 0-1,0 0 1,0 0-1,-1 0 1,1-1-1,0 1 1,0 0 0,0 0-1,-1 0 1,1 0-1,0 0 1,0 0-1,-1 0 1,1 0 0,0 0-1,0 0 1,0 0-1,-1 0 1,1 0-1,0 0 1,0 0 0,-1 0-1,1 0 1,0 0-1,0 0 1,0 0 0,-1 0-1,1 0 1,0 1-1,0-1 1,0 0-1,-1 0 1,1 0 0,0 0-1,0 0 1,0 1-1,0-1 1,-1 0-1,1 0 1,-5 15 98,0 0 0,1 0 0,0 0 0,-2 26 1,-25 192-16,-11 117-254,-247 2151-3583,271-2338 3595,10-106 141,6-55 14,1-7 21,-1-30 124,23-424 1773,32-13-794,-53 471-1125,20-169 535,100-698 652,-120 861-1143,1 0-1,0 0 1,1 0-1,0 1 1,0-1-1,6-12 1,-8 19-45,0 1-1,1-1 1,-1 0 0,0 0 0,1 1-1,-1-1 1,0 0 0,1 1 0,-1-1 0,0 0-1,1 1 1,-1-1 0,0 1 0,0-1-1,1 0 1,-1 1 0,0-1 0,0 1 0,0-1-1,0 1 1,0-1 0,0 0 0,0 1-1,0-1 1,0 1 0,0-1 0,0 1-1,0-1 1,0 1 0,4 43-4,-1 119 3,-56 829-1147,29-645 1081,15-212 852,4-86-158,4-47-543,0-6-27,0-27-13,0-1095-1057,5 576 861,-4 349 1328,-1 424-1105,-5 43-236,-118 1630-2776,120-1858 2940,1-2 0,10-63 0,202-917-407,-80 387 226,185-1067 345,-300 1538 57,35-156 1036,-41 222-1141,-8 20-116,1 0 0,-1 0 1,0 0-1,0 0 0,0 0 0,0-1 1,1 1-1,-1 0 0,0 0 0,0 0 1,0 0-1,0 0 0,1 0 0,-1 0 1,0 0-1,0 0 0,0 0 1,0 0-1,1 0 0,-1 0 0,0 0 1,0 0-1,0 0 0,0 1 0,0-1 1,1 0-1,-1 0 0,0 0 1,0 0-1,0 0 0,0 0 0,0 0 1,1 0-1,-1 1 0,0-1 0,0 0 1,0 0-1,0 0 0,0 0 1,0 0-1,0 0 0,0 1 0,0-1 1,0 0-1,0 0 0,1 0 0,-1 0 1,0 1-1,0-1 0,0 0 0,0 0 1,0 0-1,0 0 0,0 1 1,-1-1-1,1 0 0,0 0 0,0 0 1,0 0-1,0 1 0,3 19 0,-1 1 0,-1 22 0,0 135 0,-13 1736-529,12-1889 812,0 11 322,6-62 327,125-1149-2208,-95 781 2138,-22 265-251,-8 95-508,-3 32-86,-2 8-16,3 63-10,-4 117 9,-5 94-164,-91 993-1433,91-1224 1733,-1 4 201,-1 0 1,-20 72-1,19-109-279,7-16-58,1 1 0,0-1 0,0 0 0,0 0 1,-1 0-1,1 0 0,0 0 0,0 0 0,0 0 1,-1 0-1,1 0 0,0 0 0,0 0 0,-1 0 0,1-1 1,0 1-1,0 0 0,0 0 0,0 0 0,-1 0 0,1 0 1,0 0-1,0 0 0,0 0 0,-1-1 0,1 1 1,0 0-1,0 0 0,0 0 0,0 0 0,0-1 0,0 1 1,-1 0-1,1 0 0,0 0 0,0-1 0,0 1 1,0 0-1,0 0 0,0 0 0,0-1 0,0 1 0,0 0 1,0 0-1,0-1 0,-3-13 0,0 0 0,1-1 0,1-18 0,-8-837 511,12 595-198,-1-10-145,-1 243-127,-1 42-45,-1 18 0,-56 539-137,37-448-6637</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6:37.418"/>
    </inkml:context>
    <inkml:brush xml:id="br0">
      <inkml:brushProperty name="width" value="0.35" units="cm"/>
      <inkml:brushProperty name="height" value="0.35" units="cm"/>
      <inkml:brushProperty name="color" value="#F3EBE8"/>
    </inkml:brush>
  </inkml:definitions>
  <inkml:trace contextRef="#ctx0" brushRef="#br0">4449 2616 24575,'0'-1'0,"-1"1"0,1 0 0,-1-1 0,1 1 0,-1 0 0,1-1 0,0 1 0,-1 0 0,1 0 0,-1 0 0,0 0 0,1 0 0,-1-1 0,1 1 0,-1 0 0,1 0 0,-1 0 0,1 0 0,-1 0 0,1 0 0,-1 1 0,1-1 0,-1 0 0,1 0 0,-1 0 0,1 0 0,-1 1 0,1-1 0,-1 0 0,1 1 0,-1-1 0,1 0 0,0 1 0,-1-1 0,1 0 0,-1 1 0,1 0 0,-16 22 0,3 7 0,1 1 0,1 1 0,2 0 0,1 0 0,-3 35 0,-2 2 0,-219 1454-1086,228-1494 1086,7-55 0,98-447 1047,-92 437-1025,187-761-481,-178 723 382,4-20 68,53-142-1,-74 233 10,0 1 0,0-1 0,0 0 0,1 0 0,-1 1 0,1-1 0,-1 1 0,1-1 0,0 1 0,0 0 0,2-3 0,-3 5 0,-1 0 0,0 0 0,0 0 0,1 0 0,-1 0 0,0 0 0,1 0 0,-1 0 0,0 0 0,0 0 0,1 1 0,-1-1 0,0 0 0,0 0 0,1 0 0,-1 0 0,0 0 0,0 0 0,1 1 0,-1-1 0,0 0 0,0 0 0,1 0 0,-1 1 0,0-1 0,0 0 0,0 0 0,0 1 0,1-1 0,-1 0 0,0 0 0,0 1 0,0-1 0,0 0 0,0 1 0,7 24 0,-3 35 0,-1 0 0,-9 87 0,-15 94 0,-50 385-509,-39 419-580,84-656 1089,25-351 0,3-32 0,7-61 0,398-2370-738,-399 2382 991,1-9 112,24-78 0,-26 116-364,-7 14-1,0 0 0,0 0 0,0 0 0,1-1 0,-1 1 0,0 0 0,0 0 0,0 0 0,0 0 0,1 0 0,-1 0 0,0 0 0,0 0 0,0 0 0,0 0 0,1 0 0,-1 1 0,0-1 0,0 0 0,0 0 0,0 0 0,1 0 0,-1 0 0,0 0 0,0 0 0,0 0 0,0 0 0,0 0 0,0 1 0,1-1 0,-1 0 0,0 0 0,0 0 0,0 0 0,0 0 0,0 1 0,0-1 0,0 0 0,0 0 0,0 0 0,0 0 0,0 1 0,0-1 0,0 0 0,0 0 0,0 0 0,0 0 0,0 1 0,0-1 0,0 0 0,3 14 0,-1 1 0,0 24 0,-26 764 36,15-646-3,-49 1125-19,58-1233-14,2-43 0,0-9 0,13-68 0,-8 32 0,29-148 0,351-1723-1890,-338 1691 2053,-40 182 221,18-49 0,-26 84-361,-1 1 0,1 0 0,-1 0 0,1-1-1,-1 1 1,1 0 0,0 0 0,0 0 0,-1 0 0,1 0 0,0 0 0,0 0 0,0 0 0,0 0 0,1 0 0,-1 1-15,-1 0-1,1 0 1,-1 0 0,1 0-1,-1 1 1,1-1-1,-1 0 1,1 0 0,-1 1-1,1-1 1,-1 0 0,0 0-1,1 1 1,-1-1 0,0 1-1,1-1 1,-1 0-1,0 1 1,1-1 0,-1 1-1,0-1 1,0 0 0,0 1-1,1-1 1,-1 1 0,0-1-1,0 1 1,0-1-1,0 1 1,0-1 0,0 2-1,4 19 21,-2 0 0,0 1 0,-2 23 0,-6 174-28,-21 98-164,-90 703-1791,2-17 964,89-736 991,18-170 0,-8 56 0,14-149 0,2-6 0,-1-21 0,28-822 833,-18 159-283,15-526 223,-20 1167-773,-5 102 0,-14 110 0,-17 97-135,-16 85-406,-126 620-343,-29-4 614,164-782 336,-26 125-66,-6 55 0,60-315-1,11-48 5,-1 0 0,1 0 1,0 0-1,0 0 1,0 0-1,0 0 0,0 0 1,0-1-1,0 1 1,-1 0-1,1 0 0,0 0 1,0 0-1,0 0 1,0 0-1,0 0 1,-1 0-1,1 0 0,0 0 1,0 0-1,0 0 1,0 0-1,0 0 0,0 0 1,-1 0-1,1 0 1,0 0-1,0 0 0,0 0 1,0 0-1,0 0 1,-1 1-1,1-1 0,0 0 1,0 0-1,0 0 1,0 0-1,0 0 0,0 0 1,0 0-1,0 0 1,-1 1-1,1-79 725,0 73-682,10-582 834,16-604 613,-24 1142-1494,15-209 0,-13 245 0,0 31 0,4 359 0,-9-358 0,-11 364-164,-103 1276-2768,93-1388 2569,-2 10 425,9-147 627,10-122-479,1-34-123,1-111-54,8-98-33,8-88-163,49-616-1004,67 11 1435,-76 701-658,-44 193 357,0 0 1,24-48-1,-31 74 33,0 1 0,1-1 0,-1 0 0,1 1 0,0-1 0,0 1 0,0 0 0,4-4 0,-6 6 0,0 1 0,0-1 0,0 1 0,0-1 0,0 1 0,1-1 0,-1 1 0,0-1 0,0 1 0,0 0 0,0 0 0,0 0 0,1-1 0,-1 1 0,0 0 0,0 0 0,0 1 0,0-1 0,1 0 0,-1 0 0,2 1 0,1 2 0,-1 0 0,1 0 0,0 0 0,-1 1 0,1-1 0,-1 1 0,0 0 0,-1 0 0,1 0 0,0 0 0,-1 0 0,0 1 0,0-1 0,1 6 0,11 29 0,-2 0 0,9 49 0,22 172 48,71 839 487,-46 7-71,-63-1053-397,-3-52 14,0-12 29,5-89 566,3-678 869,-7 261-963,-3 476-582,0 18 0,0 1 0,2 0 0,6-36 0,-5 55 0,0 17 0,4 208 0,-7-193 0,-24 598-91,-27 1-16,43-547 105,-6 68 2,6-93 0,8-56 0,0 0 0,-1 0 0,1 0 0,0-1 0,0 1 0,0 0 0,0 0 0,0 0 0,0 0 0,0 0 0,0 0 0,0 0 0,0 0 0,0 0 0,0 0 0,0 0 0,0-1 0,-1 1 0,1 0 0,0 0 0,0 0 0,0 0 0,0 0 0,0 0 0,0 0 0,0 0 0,0 0 0,0 0 0,-1 0 0,1 0 0,0 0 0,0 0 0,0 0 0,0 0 0,0 0 0,0 0 0,0 0 0,0 0 0,-1 0 0,1 0 0,0 0 0,0 1 0,0-1 0,-3-33 0,0-560-515,5 359 159,-1-515 99,-5 617 977,-2 96-449,6 36-268,0 0 0,0 0 0,0-1 0,0 1 0,0 0 0,0 0 0,-1-1 0,1 1 0,0 0 0,0 0 0,0-1 0,0 1 0,0 0 0,0 0 0,0 0 0,-1-1 0,1 1 0,0 0 0,0 0 0,0 0 0,-1-1 0,1 1 0,0 0 0,0 0 0,0 0 0,-1 0 0,1 0 0,0 0 0,0-1 0,-1 1 0,1 0 0,0 0 0,0 0 0,-1 0 0,1 0 0,0 0 0,0 0 0,-1 0 0,1 0 0,0 0 0,0 0 0,-1 0 0,1 0 0,0 0 0,0 1 0,-1-1 0,1 0 0,0 0 0,-4 5 6,1 0 1,0 0-1,0 1 0,0-1 0,1 1 0,0 0 1,-2 6-1,-107 392 1,70-238-166,9-42-167,-88 303 795,118-419-415,-1-1-1,0 1 0,0 0 1,-1-1-1,1 0 0,-7 9 1,10-16-56,0 0 0,-1 0 0,1 0 0,0 1 0,0-1 1,0 0-1,-1 0 0,1 0 0,0 0 0,0 0 0,0 1 0,-1-1 1,1 0-1,0 0 0,0 0 0,-1 0 0,1 0 0,0 0 0,0 0 1,-1 0-1,1 0 0,0 0 0,0 0 0,-1 0 0,1 0 1,0 0-1,0 0 0,-1 0 0,1 0 0,0 0 0,0 0 0,-1 0 1,1 0-1,0-1 0,0 1 0,0 0 0,-1 0 0,1 0 0,0 0 1,0-1-1,0 1 0,-1 0 0,1 0 0,-7-23 6,0-37-7,2-120 0,5 114 0,7-1066-1172,-4 759 1941,-5 314-616,0 66-154,-1-1 0,1 1 0,0-1 0,1 1 0,-1-1 1,1 11-1,-29 146 1,-20 90 0,-260 977-1766,298-1192 1840,-7 30 80,-4-1 1,-36 75-1,57-138-154,0-1 0,0 1 0,0-1 0,0 0 0,-1 0 0,-4 6 0,6-9 0,1 0 0,0 0 0,-1 1 0,1-1 0,0 0 0,-1 0 0,1 1 0,0-1 0,-1 0 0,1 0 0,-1 0 0,1 0 0,0 0 0,-1 1 0,1-1 0,-1 0 0,1 0 0,0 0 0,-1 0 0,1 0 0,-1 0 0,1 0 0,-1 0 0,1-1 0,0 1 0,-1 0 0,1 0 0,-1 0 0,1 0 0,0-1 0,-1 1 0,1 0 0,0 0 0,-1 0 0,0-1 0,-1-4 0,0 1 0,0-1 0,0 0 0,0 1 0,1-1 0,0 0 0,0 0 0,0 0 0,0-7 0,-5-86 0,8-145 0,-2 235 0,67-950 609,-65 933-597,16-143 361,-22 217-373,-2 0 0,-14 50 0,3-18 0,-45 212-164,-315 1098-1735,303-1168 2063,63-192 71,-2 1 0,-19 34-1,31-64-212,-1 1 0,1-1 0,-1 1 0,0-1 1,1 0-1,-1 0 0,0 0 0,0 0 0,0 0 0,-1 0 0,1-1 0,-4 3 0,6-4-18,-1 0-1,0 0 0,0 1 1,1-1-1,-1 0 1,0 0-1,1 0 0,-1 0 1,0-1-1,0 1 1,1 0-1,-1 0 0,0 0 1,1 0-1,-1-1 1,0 1-1,1 0 0,-1-1 1,0 1-1,1 0 1,-1-1-1,1 1 0,-1-1 1,1 1-1,-1-1 1,1 1-1,-1-1 0,1 0 1,-1 0-1,-3-7 0,0 1-1,1-1 1,0 0-1,1 0 0,0-1 1,-2-13-1,-14-141-2,-37-1437-936,53 1486 1758,-3 91-662,5 22-159,0 1 0,-1 0 0,1 0 0,0 0 1,0 0-1,0 0 0,-1 0 0,1 0 0,0 0 1,0 0-1,-1 0 0,1 0 0,0 0 0,0 0 0,-1 0 1,1 0-1,0 0 0,0 0 0,0 0 0,-1 1 1,1-1-1,0 0 0,0 0 0,0 0 0,-1 0 1,1 0-1,0 0 0,0 1 0,0-1 0,0 0 0,-1 0 1,1 0-1,0 1 0,0-1 0,0 0 0,0 0 1,0 0-1,0 1 0,0-1 0,-1 0 0,1 0 0,0 1 1,0-1-1,0 0 0,-17 48-31,14-38 26,-75 222 4,-188 392 0,250-595 82,-33 49 0,47-74-29,-1-1-1,0 1 1,1-1-1,-1 0 1,0 0-1,0 0 1,-1 0-1,1-1 1,-1 1-1,1-1 1,-1 0-1,0 0 1,0 0-1,-7 2 1,8-4-17,0 0 1,0 0 0,0-1 0,0 1-1,0-1 1,1 0 0,-1 1-1,0-1 1,1 0 0,-1-1 0,0 1-1,1 0 1,0-1 0,-1 0 0,1 1-1,0-1 1,0 0 0,0 0 0,0 0-1,0 0 1,0-1 0,0 1 0,-1-3-1,-8-12 22,0-1 0,1-1-1,1 1 1,-9-25-1,-24-75-82,-28-129 0,-11-132-795,80 373 800,-144-924-653,142 904 673,-2-10 0,0 76 0,-4 111 0,-14 108 0,-23 88-163,-241 1116-2591,276-1415 2743,-66 248 5,75-290 6,0 0 0,-1 1 0,1-1 0,-1 0 0,0-1 0,-5 8 0,7-13 0,1 0 0,0 1 0,0-1 0,0 0 0,-1 0 0,1 0 0,0 0 0,0 1 0,0-1 0,-1 0 0,1 0 0,0 0 0,0 0 0,-1 0 0,1 0 0,0 0 0,0 0 0,-1 0 0,1 0 0,0 0 0,0 0 0,-1 0 0,1 0 0,0 0 0,0 0 0,-1 0 0,1 0 0,0 0 0,0 0 0,-1 0 0,1-1 0,0 1 0,0 0 0,0 0 0,-1 0 0,1 0 0,0 0 0,0-1 0,0 1 0,-1 0 0,1 0 0,0 0 0,0-1 0,0 1 0,0 0 0,0 0 0,0-1 0,-1 1 0,-7-33 0,1-54 0,4-91 0,3 114 0,0-2 6,-14-1318 1270,7 1230-524,-1 112-354,9 42-394,-1-1-1,0 1 0,0 0 0,-1 0 0,1-1 0,0 1 0,0 0 0,0 0 0,0 0 0,0-1 0,0 1 0,0 0 1,0 0-1,0-1 0,0 1 0,-1 0 0,1 0 0,0 0 0,0 0 0,0-1 0,0 1 0,0 0 0,-1 0 1,1 0-1,0 0 0,0 0 0,0-1 0,-1 1 0,1 0 0,0 0 0,0 0 0,-1 0 0,1 0 0,0 0 0,0 0 1,-1 0-1,1 0 0,0 0 0,0 0 0,0 0 0,-1 0 0,1 0 0,0 0 0,0 0 0,-1 0 0,1 0 1,0 0-1,0 0 0,0 0 0,-1 1 0,1-1 0,0 0 0,0 0 0,0 0 0,-1 0 0,1 0 0,0 1 1,0-1-1,0 0 0,-6 10 9,1 1 0,1-1 0,0 1-1,-3 16 1,-43 159-12,-21 93-163,-270 935-1644,291-1054 2572,46-150-664,1 0 1,-2 0-1,0 0 0,-6 11 1,10-21-98,1 1 1,0-1-1,0 1 0,-1-1 1,1 0-1,0 1 1,-1-1-1,1 0 0,0 1 1,-1-1-1,1 0 0,-1 1 1,1-1-1,-1 0 1,1 0-1,0 1 0,-1-1 1,1 0-1,-1 0 1,1 0-1,-1 0 0,1 0 1,-1 0-1,1 0 1,-1 0-1,1 0 0,-1 0 1,1 0-1,-1 0 0,1 0 1,-1 0-1,1 0 1,-1 0-1,0-1 0,0-1 0,-1 1 0,0-1 0,1 0 0,0 0 0,0 0-1,-1-1 1,1 1 0,0 0 0,1 0 0,-1 0 0,0-1-1,0-2 1,-13-61-4,-9-128 0,17 132 0,-10-97-54,-70-678-920,70 723 1794,10 93-345,6 21-469,0 0 0,0 0 0,0 0 0,1 0 0,-1 1 0,0-1 0,0 0 0,0 0 0,0 0 0,0 0 0,0 0 0,0 0 0,0 0 0,0 1 0,-1-1 0,1 0 0,0 0 0,0 0 0,0 0-1,0 0 1,0 0 0,0 0 0,0 0 0,0 1 0,0-1 0,0 0 0,0 0 0,0 0 0,0 0 0,0 0 0,-1 0 0,1 0 0,0 0 0,0 0 0,0 0 0,0 0 0,0 0 0,0 0 0,0 0 0,0 1 0,-1-1-1,1 0 1,0 0 0,0 0 0,0 0 0,0 0 0,0 0 0,0 0 0,0 0 0,-1 0 0,1-1 0,0 1 0,0 0 0,0 0 0,0 0 0,0 0 0,0 0 0,0 0 0,0 0 0,-1 0 0,1 0 0,0 0 0,0 0-1,-4 26 84,1 1-1,1 0 0,3 33 0,-1 3-89,-14 373 1,11-391 184,1-42 7,1-10 32,-1-74 465,2 48-670,0-527 24,5 472-42,0 71 0,-4 16 0,-1 1 0,0 0 0,0 0 0,0 0 0,0 0 0,1 0 0,-1 0 0,0 0 0,0-1 0,0 1 0,0 0 0,1 0 0,-1 0 0,0 0 0,0 0 0,0 0 0,1 0 0,-1 0 0,0 0 0,0 0 0,0 0 0,1 0 0,-1 0 0,0 0 0,0 0 0,0 0 0,1 1 0,-1-1 0,0 0 0,0 0 0,0 0 0,0 0 0,1 0 0,-1 0 0,0 0 0,0 1 0,0-1 0,0 0 0,0 0 0,1 0 0,-1 0 0,0 1 0,0-1 0,0 0 0,0 0 0,0 0 0,0 0 0,0 1 0,7 12 0,-1 1 0,-1 0 0,5 18 0,39 135 0,45 180-251,187 642-974,-232-854 1225,-48-132 0,0 1 0,1-1 0,-1 1 0,1-1 0,-1 1 0,1-1 0,0 0 0,1 0 0,-1 0 0,0 0 0,1 0 0,0 0 0,3 2 0,-6-5 0,1 0 0,-1-1 0,1 1 0,-1 0 0,1 0 0,-1 0 0,0 0 0,1 0 0,-1-1 0,1 1 0,-1 0 0,1 0 0,-1-1 0,0 1 0,1 0 0,-1 0 0,1-1 0,-1 1 0,0-1 0,1 1 0,-1 0 0,0-1 0,0 1 0,1-1 0,-1 1 0,0-1 0,0 1 0,0 0 0,1-1 0,-1 0 0,8-37 0,1-110 0,-8 117 63,42-795-1179,-20 591 899,80-352 0,-97 560 261,26-93 26,-27 106-70,0 0-1,1 1 1,0 0 0,1 0-1,12-18 1,-18 30 0,0-1 0,0 1 0,0 0 0,0-1 0,1 1 0,-1 0 0,0 0 0,0 0 0,1 0 0,-1 0 0,1 0 0,-1 0 0,1 1 0,-1-1 0,1 0 0,2 0 0,-3 1 0,0 0 0,0 0 0,0 0 0,0 1 0,0-1 0,0 0 0,0 0 0,0 1 0,0-1 0,0 1 0,-1-1 0,1 1 0,0-1 0,0 1 0,0-1 0,0 1 0,-1 0 0,1-1 0,0 1 0,0 1 0,4 5 0,-2 0 0,1 0 0,-1 0 0,0 0 0,0 0 0,2 13 0,4 20 0,6 77 0,-6 123 0,-36 489 121,-38-9 506,51-612-518,14-108-109,0 1 0,0-1 0,0 0 0,0 0 0,0 1 0,1-1 0,-1 0 0,0 1 0,0-1 0,0 0 0,0 0 0,0 1 0,0-1 0,-1 0 0,1 1 0,0-1 0,0 0 0,0 0 0,0 1 0,0-1 0,0 0 0,0 0 0,-1 1 0,1-1 0,0 0 0,0 0 0,0 1 0,0-1 0,-1 0 0,1 0 0,0 0 0,0 0 0,-1 1 0,1-1 0,0 0 0,0 0 0,-1 0 0,1 0 0,0 0 0,0 0 0,-1 0 0,-3-22 0,5-118 0,12-114 0,195-1554-2051,-165 1604 2791,-35 169-489,22-54 0,-28 85-240,-1 0-1,1 0 1,0 1-1,1-1 1,-1 1 0,0-1-1,4-2 1,-6 5-11,1 1 1,-1-1 0,1 1-1,-1 0 1,0-1-1,1 1 1,-1 0 0,1 0-1,-1-1 1,1 1 0,-1 0-1,1 0 1,-1 0 0,1-1-1,-1 1 1,1 0 0,-1 0-1,1 0 1,-1 0-1,1 0 1,-1 0 0,1 0-1,-1 0 1,1 0 0,-1 1-1,1-1 1,-1 0 0,1 0-1,-1 0 1,1 0-1,-1 1 1,1-1 0,2 4-3,0 0 0,-1 0 0,1 0 1,-1 0-1,0 1 0,-1-1 0,1 0 1,-1 1-1,0-1 0,0 1 0,1 7 1,4 36 1,1 57 0,-8 140 0,-11 91-32,-62 780-135,21-372 219,42-575 123,6-108-120,4-59-57,0-7-2,1-35-1,7-111 5,15-98 0,35-178-883,139-523-1,-119 673 884,-7 74 164,-62 182 41,2-1 0,0 2-1,20-32 1,-29 51-165,1-1 0,-1 0 0,1 0 0,-1 1 0,1-1 0,-1 1 0,1-1 0,0 1 0,0 0 0,0-1 0,3 0 0,-4 1-26,0 1 0,0 0 0,-1 0 0,1 0 0,0 0 1,0 0-1,-1 0 0,1 0 0,0 0 0,0 1 0,-1-1 0,1 0 0,0 0 0,0 1 1,-1-1-1,1 0 0,0 1 0,-1-1 0,1 0 0,0 1 0,-1-1 0,1 1 0,-1-1 0,1 1 1,-1 0-1,1-1 0,-1 1 0,1 0 0,4 9 35,-1 1 0,0-1 1,-1 1-1,0 0 0,0 0 0,-2 0 0,1 0 0,-1 12 1,6 199 19,-59 568-1104,-58-5 246,81-623 1582,26-149-614,0 0 0,-1 0 0,-10 23 0,5-27-59,1-16-102,4-8-18,0-1 0,1 1 0,0 0 0,1-1 0,1 0 0,1-24 0,0 4 0,-1-239 1053,5 203-497,25-130 1,-26 190-547,0-1 0,0 0 0,11-22 0,-13 34-10,-1 0 0,1 0 0,-1 0 0,1 0 0,-1 0 0,1 0 0,0 0 0,0 0 0,0 0 0,-1 0 0,1 0 0,0 0 0,0 0 0,0 1 0,0-1 0,0 0 0,1 1 0,0-1 0,-1 1 0,0 0 0,-1 0 0,1 0 0,0 0 0,-1 0 0,1 1 0,0-1 0,-1 0 0,1 0 0,0 1 0,-1-1 0,1 1 0,-1-1 0,1 0 0,-1 1 0,1-1 0,-1 1 0,1-1 0,-1 1 0,1-1 0,-1 1 0,0 0 0,1-1 0,-1 2 0,4 6 0,-1 0 0,0 0 0,0 1 0,2 15 0,10 80 0,1 142 0,-16-233 0,12 1050-1452,-13-1035 1452,1-7 0,5-52 0,143-917-684,63 9 246,-199 897 589,-5 11 44,1 2 1,2-1-1,1 1 1,22-42-1,-32 69-192,-1 1 1,1 0-1,0-1 1,0 1-1,0 0 1,0 0-1,0 0 0,0 0 1,0 0-1,1 0 1,-1 0-1,0 0 1,0 0-1,1 0 0,-1 1 1,1-1-1,1 0 1,-3 1-4,1 0 1,0 0 0,0 0-1,0 0 1,0 0 0,-1 1-1,1-1 1,0 0 0,0 1-1,-1-1 1,1 0 0,0 1 0,0-1-1,-1 1 1,1-1 0,0 1-1,-1-1 1,1 1 0,-1-1-1,1 1 1,-1 0 0,2 1-1,2 5-2,-1 0-1,1 1 0,-1-1 1,0 1-1,3 14 1,18 131 2,6 344-142,-24 5-41,-6-390 173,0 146 10,-2-167 0,0-51 0,2 1 0,8 60 0,-7-95 0,2-6 0,2-21 0,48-349 19,-31 193-202,65-431-966,29 5 2099,-87 498-397,-28 101-544,1 1-1,-1-1 0,1 0 0,-1 1 0,1 0 1,0-1-1,0 1 0,1 0 0,-1 0 0,4-3 1,-5 5-9,-1 1 1,1-1-1,0 1 1,0-1-1,-1 1 1,1 0-1,0-1 1,0 1-1,-1 0 1,1 0-1,0 0 1,0-1-1,0 1 1,0 0-1,-1 0 1,1 0 0,0 0-1,0 0 1,0 1-1,0-1 1,-1 0-1,1 0 1,0 0-1,0 1 1,-1-1-1,1 0 1,0 1-1,1 0 1,2 3-2,0 1 0,0-1 1,0 1-1,0 0 0,-1 0 1,0 1-1,0-1 0,-1 0 1,1 1-1,-1 0 0,1 5 1,10 33 122,-2-1 0,9 79 0,-3 98 562,0-3-303,-17-210-381,1-1 0,0 1 0,1-1 0,0 1 0,3 9 0,-5-16 0,0 0 0,0 0 0,0 1 0,0-1 0,0 0 0,1 0 0,-1 0 0,0 0 0,0 0 0,0 0 0,0 1 0,0-1 0,0 0 0,0 0 0,0 0 0,1 0 0,-1 0 0,0 0 0,0 0 0,0 0 0,0 0 0,0 1 0,1-1 0,-1 0 0,0 0 0,0 0 0,0 0 0,0 0 0,0 0 0,1 0 0,-1 0 0,0 0 0,0 0 0,0 0 0,0 0 0,1 0 0,-1 0 0,0 0 0,0-1 0,0 1 0,0 0 0,0 0 0,1 0 0,-1 0 0,0 0 0,0 0 0,6-13 0,8-36 0,-3-2 0,8-75 0,-9 49 0,15-102 0,57-322 0,-81 494 0,2-10 0,1-1 0,0 1 0,2 0 0,0 0 0,11-22 0,-16 38 0,-1 0 0,1 0 0,-1 0 0,1 0 0,-1 1 0,1-1 0,-1 0 0,1 1 0,0-1 0,0 0 0,-1 1 0,1-1 0,0 1 0,0-1 0,0 1 0,1-1 0,-2 1 0,1 0 0,-1 0 0,1 0 0,-1 0 0,1 0 0,-1 0 0,0 0 0,1 0 0,-1 1 0,1-1 0,-1 0 0,0 0 0,1 1 0,-1-1 0,0 0 0,1 0 0,-1 1 0,0-1 0,0 0 0,1 1 0,-1-1 0,0 0 0,0 1 0,1-1 0,-1 1 0,11 38 0,-4 17 0,-3 1 0,-5 105 0,-26 118 0,-34 90 0,59-357 0,-10 34 0,11-45 0,1 0 0,-1 0 0,0 0 0,1 0 0,-1 0 0,0 0 0,0-1 0,0 1 0,-1 0 0,1 0 0,0-1 0,-1 1 0,1-1 0,-1 0 0,1 1 0,-3 1 0,3-3 0,0 0 0,1 0 0,-1 0 0,0 0 0,1-1 0,-1 1 0,0 0 0,1 0 0,-1 0 0,0-1 0,1 1 0,-1 0 0,1 0 0,-1-1 0,1 1 0,-1 0 0,1-1 0,-1 1 0,1-1 0,-1 1 0,1-1 0,-1 1 0,1-1 0,0 1 0,-1-1 0,1 1 0,0-1 0,-1 0 0,1 1 0,0-1 0,0 0 0,0 1 0,-1-1 0,1-1 0,-5-15 0,1 0 0,0-1 0,1 1 0,1-1 0,0-30 0,1 19 0,-7-805-765,9 734 596,10-402-1171,92-609 0,4 493 500,194-630 1,-249 1087 661,-33 120 181,-19 40-4,1 0 0,-1 0 0,1 0 0,-1 1 1,1-1-1,-1 0 0,1 0 0,0 0 1,0 1-1,-1-1 0,1 0 0,0 1 1,0-1-1,0 0 0,0 1 0,-1-1 0,3 0 1,-3 2 1,1-1 0,-1 0 0,1 0 0,-1 1 0,1-1 1,-1 1-1,1-1 0,-1 0 0,0 1 0,1-1 0,-1 1 0,0-1 1,1 1-1,-1-1 0,0 1 0,1-1 0,-1 1 0,0-1 0,0 1 1,0-1-1,0 1 0,1 0 0,-1-1 0,0 1 0,0-1 0,0 1 1,0 1-1,1 42 139,-21 120 574,-28 97-316,-27 83-314,-175 645-332,-28 1-1549,44-162 38,137-472 853,23-91 326,56-200 516,5-16 369,-2-1-1,-28 62 1,31-93 131,12-17-426,0 0 0,0 0 0,-1 0 0,1 0 0,0 0 0,0 0 0,-1 0 0,1 0 0,0 0 0,0 0 0,-1 0-1,1 0 1,0 0 0,0 0 0,-1 0 0,1 0 0,0 0 0,0 0 0,0 0 0,-1 0 0,1 0 0,0 0 0,0 0-1,-1-1 1,1 1 0,0 0 0,0 0 0,0 0 0,0 0 0,-1 0 0,1-1 0,0 1 0,0 0 0,0 0 0,0-1-1,0 1 1,-1 0 0,1 0 0,0 0 0,0-1 0,0 1 0,0 0 0,0-1 0,-3-9 181,1 0 0,1-1 0,0 1 0,0-21 0,5-193 737,36-235 0,-35 414-878,43-361 688,14-77-411,436-3010-5773,-435 3094 5163,-13 118 249,-14 115 198,-21 124 362,-11 40-321,-1 10-34,-1 13-42,-2 0 0,-2 21-1,-22 186-34,-32 160-188,-31 169-285,-36 132 121,-547 2599-2866,599-2984 2813,64-273 353,-2 0 0,-21 50 1,30-81-33,0 1 0,0-1 0,0 1 0,-1 0-1,1-1 1,0 1 0,0-1 0,-1 1 0,1-1 0,0 1 0,-1-1 0,1 1 0,0-1 0,-1 0 0,1 1 0,-1-1 0,1 0 0,-1 1 0,1-1 0,-1 0 0,1 1 0,-1-1 0,1 0-1,-1 0 1,1 1 0,-1-1 0,1 0 0,-1 0 0,1 0 0,-1 0 0,0 0 0,1 0 0,-1 0 0,0 0 0,-1-2 26,1 1 0,0-1 1,0 0-1,0 1 0,0-1 0,0 0 1,1 0-1,-1 0 0,0 0 0,1 1 0,-1-1 1,1-4-1,-6-46 406,0-60 0,3-185 147,7-113 296,6-94 97,41-768-227,78-639-4344,-112 1723 3400,-11 140 650,-5 43-252,-1 11-20,-10 76 272,-27 131-351,-29 110 54,-31 98 524,-492 1758 907,514-1946-1215,60-189-333,-22 43 0,19-61-47,18-26 0,0 0 0,0 0 0,0 1 0,-1-1 0,1 0 0,0 0 0,0 0 0,-1 0 0,1 1 0,0-1 0,-1 0 0,1 0 0,0 0 0,0 0 0,-1 0 0,1 0 0,0 0 0,-1 0 0,1 0 0,0 0 0,-1 0 0,1 0 0,0 0 0,0 0 0,-1 0 0,1 0 0,0 0 0,-1 0 0,1-1 0,0 1 0,0 0 0,-1 0 0,1 0 0,0 0 0,0-1 0,-1 1 0,1 0 0,0 0 0,0 0 0,0-1 0,-1 1 0,1 0 0,0 0 0,0-1 0,0 1 0,-1-1 0,-1-9 0,0-1 0,0 0 0,1 0 0,1 0 0,0 0 0,1-13 0,11-172 0,13-97 42,16-83 124,221-1321 117,-204 1418-418,-11 95 101,-43 171 34,0 0 0,1 0 0,0 0 0,12-20 0,-17 32 1,0 1-1,0 0 1,0 0-1,0-1 0,0 1 1,0 0-1,1 0 1,-1-1-1,0 1 0,0 0 1,0 0-1,1 0 1,-1 0-1,0-1 0,0 1 1,0 0-1,1 0 1,-1 0-1,0 0 1,0 0-1,1-1 0,-1 1 1,0 0-1,0 0 1,1 0-1,-1 0 0,0 0 1,0 0-1,1 0 1,-1 0-1,0 0 0,0 0 1,1 0-1,-1 0 1,0 0-1,1 0 0,-1 1 1,0-1-1,0 0 1,1 0-1,-1 0 0,0 0 1,0 0-1,0 0 1,1 1-1,-1-1 0,0 0 1,0 0-1,0 0 1,1 1-1,5 27 143,-5 19 266,-6 54 0,-25 179 403,-33 148-769,-31 125-518,-321 1592 356,353-1875 267,58-250-28,-2-1 0,0 0 0,-12 22 0,18-41-117,0 1 0,0-1-1,0 0 1,0 0 0,0 1 0,0-1 0,0 0-1,0 1 1,0-1 0,0 0 0,0 0 0,-1 1-1,1-1 1,0 0 0,0 0 0,0 1 0,0-1-1,-1 0 1,1 0 0,0 0 0,0 1 0,-1-1-1,1 0 1,0 0 0,0 0 0,-1 0 0,1 0-1,0 0 1,0 1 0,-1-1 0,1 0 0,0 0-1,-1 0 1,1 0 0,0 0 0,-1 0 0,1 0-1,0 0 1,0 0 0,-1 0 0,1 0 0,0-1-1,-1 1 1,1 0 0,0 0 0,0 0 0,-1 0-1,1 0 1,0 0 0,0-1 0,-1 1-1,1 0 1,0 0 0,0 0 0,0-1 0,-1 1-1,1 0 1,0 0 0,0-1 0,0 1 0,0 0-1,-1 0 1,1-1 0,0 1 0,0-1 0,-2-6 9,0-1 0,1 0 1,0 0-1,0 0 0,1-9 1,8-196-13,22-139-164,16-119-655,15-108-164,106-847-1226,51 8 555,-165 1153 2455,-14 122 18,-25 118-674,-14 25-145,0-1 0,0 1 1,1 0-1,-1 0 1,0 0-1,0 0 0,1 0 1,-1 0-1,0 0 1,1 0-1,-1 0 1,0 0-1,0 0 0,1 0 1,-1 0-1,0 0 1,1 0-1,-1 0 0,0 0 1,0 0-1,1 0 1,-1 1-1,0-1 0,0 0 1,1 0-1,-1 0 1,0 0-1,0 1 1,1-1-1,-1 0 0,0 0 1,0 0-1,0 1 1,1-1-1,-1 0 0,0 0 1,0 1-1,0-1 1,0 0-1,0 0 1,0 1-1,0-1 0,1 0 1,-1 1-1,0-1 1,0 0-1,0 0 0,0 1 1,0-1-1,-1 1 1,5 18-1,-2 1 0,0 0 0,-3 38 0,-16 197 0,-34 140-122,-39 137-365,-39 117 238,-213 848-403,-29-2 672,264-1068-96,21-97 61,77-293 15,-3 0 0,-17 39 0,21-67 0,3-10 0,3-3 0,1 0 0,0 0 0,0 0 0,0 1 0,1-1 0,-1 0 0,1-6 0,4-190 0,22-160 23,24-178 67,21-163-126,9-116-199,25-384-257,125-1196-2932,-186 2074 3067,-12 144 1005,-20 143-320,-12 37-323,0-1 0,0 0 0,0 0 0,0 0 0,0 0 0,0 1 0,0-1 0,0 0 0,0 0-1,0 0 1,0 1 0,1-1 0,-1 0 0,0 0 0,0 0 0,0 0 0,0 0 0,0 1 0,0-1 0,1 0 0,-1 0 0,0 0 0,0 0 0,0 0 0,0 0 0,0 0 0,1 0 0,-1 1 0,0-1 0,0 0 0,0 0 0,1 0 0,-1 0 0,0 0-1,0 0 1,0 0 0,0 0 0,1 0 0,-1 0 0,0 0 0,0 0 0,0 0 0,1-1 0,-1 1 0,0 0 0,0 0 0,0 0 0,0 0 0,1 0 0,-1 0 0,0 0 0,0 0 0,0 0 0,0-1 0,0 1 0,1 0 0,-1 0 0,0 0 0,0 0 0,0-1-1,0 1 1,0 0 0,0 0 0,0 0 0,0-1 0,3 21 176,-1 0-1,-1 1 0,-1-1 0,-2 21 0,-25 269 803,-39 199 0,-38 184-101,-36 141-631,-94 492-1424,-176 1037 164,361-2070 956,45-269 53,-1 0 0,-10 31 0,11-54 0,2-12 0,2-56 0,15-183 0,13-160 137,12-140 414,1-33-576,57-761 990,30 2-963,-105 1158-78,-14 136 76,-7 46 0,-1 12 0,-5 94 0,-22 191 0,-31 179-27,-30 133-82,-60 341-60,-177 1257-588,315-2121 758,23-156-2,22-146 1,21-131 74,23-135 219,-4 29-281,118-681 351,40 22 12,-154 820 390,-69 257-565,2 1 0,26-54 0,-38 88-193,1 0 1,-1-1 0,1 1 0,-1 0 0,1 0 0,0-1 0,0 1 0,0 1 0,0-1 0,0 0 0,4-2 0,-6 4-8,1 0 1,0-1-1,-1 1 1,1 0-1,0 0 0,-1 0 1,1 0-1,0 0 1,0 0-1,-1 0 0,1 0 1,0 1-1,-1-1 1,1 0-1,0 0 0,-1 0 1,1 1-1,-1-1 1,1 0-1,0 1 0,-1-1 1,1 1-1,-1-1 1,1 0-1,-1 1 0,1-1 1,-1 1-1,1 0 1,-1-1-1,0 1 0,1-1 1,-1 1-1,1 0 1,4 14-1,1 0 0,-2 0 0,0 0 0,-1 1 0,-1-1 0,1 23 0,11 232 0,-13 121 93,-13 96 278,-62 1028 229,28-632-400,38-687-200,9-155 0,1-35 0,1-11 0,21-107 0,20-142 0,22-127-51,23-112-157,20-84 59,215-991-842,64 24-1453,-269 1144 1500,-25 121 448,-74 226 829,29-57-1,-46 106-263,-1-1-1,1 0 0,0 1 0,0-1 1,1 1-1,-1 0 0,7-5 0,-10 8-57,0 1 0,1 0 0,-1 0 0,1-1 0,-1 1 0,1 0 0,-1-1 0,1 1 0,-1 0 0,1 0 0,-1 0 0,1 0 0,-1 0 0,1-1 0,-1 1 0,1 0 0,-1 0 0,1 0 0,-1 0-1,1 0 1,0 1 0,-1-1 0,1 0 0,-1 0 0,1 0 0,-1 0 0,1 1 0,-1-1 0,0 0 0,1 0 0,-1 1 0,1-1 0,-1 0 0,1 1 0,-1-1 0,0 0 0,1 1 0,-1-1 0,0 1 0,1-1 0,-1 1-1,3 8 81,0 1-1,0-1 0,-1 1 0,-1 0 0,0-1 0,0 1 1,-1 0-1,-1 13 0,-25 272 893,-58 217-197,-52 209-753,-35 167-229,-636 2823-3572,659-3098 2785,40-194 35,37-180 269,68-227 658,-2 0 1,0-1-1,-8 14 1,13-25 23,0 1 1,0-1-1,0 1 1,0-1-1,0 0 1,0 1-1,0-1 1,-1 0-1,1 1 1,0-1-1,0 1 0,0-1 1,-1 0-1,1 1 1,0-1-1,-1 0 1,1 0-1,0 1 1,0-1-1,-1 0 1,1 0-1,-1 1 1,1-1-1,0 0 1,-1 0-1,1 0 1,0 0-1,-1 0 1,1 1-1,-1-1 1,1 0-1,0 0 0,-1 0 1,1 0-1,-1 0 1,1 0-1,-1 0 1,1 0-1,0-1 1,-1 1-1,1 0 1,-1 0-1,1 0 1,0 0-1,-1 0 1,1-1-1,0 1 1,-1 0-1,1 0 1,0-1-1,-1 1 1,-2-11 103,0 0 1,0-1 0,2 1 0,-1 0 0,1-1 0,1-19 0,6-224 784,17-136-275,14-121 245,17-110-38,19-95-201,23-99-665,174-805-1601,135 33-482,-233 1072 1153,-30 159 362,-35 141 1233,-102 206-533,0 1-1,1 0 1,0 0 0,1 0 0,-1 1 0,2-1-1,-1 2 1,16-13 0,-22 19-73,-1 1-1,1 0 1,0-1 0,0 1 0,0-1 0,0 1-1,0 0 1,0 0 0,0 0 0,-1 0 0,1 0-1,0-1 1,0 2 0,0-1 0,0 0 0,0 0-1,0 0 1,0 0 0,0 0 0,0 1-1,0-1 1,-1 0 0,1 1 0,0-1 0,0 1-1,1 0 1,0 1 27,0 0 1,-1 1-1,1-1 0,0 0 0,-1 1 0,1-1 0,-1 1 1,0 0-1,0-1 0,2 7 0,3 18 202,-1 0 0,-1 1-1,-1 50 1,-13 210 648,-36 142-266,-40 149 186,-36 119-483,-613 2778-2405,639-3061 1378,68-293 600,10-39 159,-31 84 0,48-166 88,3-9 47,8-36 273,41-146 459,38-127-156,38-130 157,33-119-221,616-2531-2077,-693 2726 398,-1-14 767,-83 389 558,-6 19-35,-15 59-64,-41 174-125,-36 139 32,-38 131 543,-590 1961-1928,588-2045 520,35-124 351,36-126 304,65-184 77,0 0-1,0 0 1,-1-1 0,0 1-1,0-1 1,-1 0 0,-5 7 0,10-14-25,-1 0-1,1 0 1,0 0 0,0 0 0,-1 0 0,1 0 0,0 0 0,-1 0 0,1 0 0,0 0 0,0 0 0,-1 0-1,1 0 1,0 0 0,-1 0 0,1 0 0,0 0 0,0-1 0,-1 1 0,1 0 0,0 0 0,0 0 0,-1 0-1,1-1 1,0 1 0,0 0 0,-1 0 0,1 0 0,0-1 0,0 1 0,0 0 0,0 0 0,-1-1 0,1 1-1,0 0 1,0 0 0,0-1 0,0 1 0,0 0 0,0-1 0,0 1 0,0 0 0,0 0 0,0-1-1,0 1 1,0 0 0,0-1 0,0 1 0,0 0 0,0-1 0,0 1 0,0-48 424,24-124 463,24-100-271,429-2115 2923,-463 2329-3127,-8 35 29,-1-1 0,5-47 1,-10 70-445,0 1 0,0-1 0,0 0 1,0 1-1,1-1 0,-1 0 0,-1 1 1,1-1-1,0 0 0,0 1 0,0-1 1,0 1-1,0-1 0,0 0 1,-1 1-1,1-1 0,0 1 0,-1-1 1,1 0-1,0 1 0,-1-1 0,1 1 1,-1-1-1,1 1 0,-1-1 1,1 1-1,-1 0 0,1-1 0,-1 1 1,1 0-1,-1-1 0,1 1 0,-1 0 1,0 0-1,1-1 0,-1 1 1,1 0-1,-1 0 0,0 0 0,1 0 1,-1 0-1,0 0 0,1 0 0,-1 0 1,0 0-1,1 0 0,-1 0 0,0 0 1,1 0-1,-1 1 0,1-1 1,-2 1-1,-41 20 390,27-11 179,3-4-418,-1 0-1,1-1 1,-1-1 0,1 0 0,-1 0-1,-1-2 1,1 0 0,0 0-1,-22-1 1,34-1-154,0 0 0,1-1 0,-1 1 0,0 0 0,1-1 0,-1 1 0,0-1 0,1 1 0,-1-1 0,1 0 0,-1 1 0,1-1 0,-1 0 0,1 0 0,0 0 0,-1 0 0,1 0 0,0-1 0,0 1 0,0 0 0,0-1 0,0 1 0,0 0 0,0-1 0,0 1 0,1-1 0,-1 0 0,1 1 0,-1-1 0,1 1 0,-1-1 0,1 0 0,0 1 0,0-1 0,0 0 0,0 1 0,0-1 0,0 0 0,0 1 0,1-1 0,-1 0 0,1 1 0,0-3 0,2-7 0,1 0 0,1 1 0,0-1 0,0 1 0,9-13 0,15-19 0,2 1 0,2 2 0,45-42 0,127-101 0,-155 139 0,702-514 0,-723 538 0,-7 6 0,-1-2 0,0-1 0,20-19 0,-40 34 0,0 0 0,0 1 0,-1-1 0,1 0 0,0 0 0,0 0 0,-1 0 0,1 0 0,-1 0 0,1 1 0,-1-1 0,1-1 0,-1 1 0,1 0 0,-1 0 0,0 0 0,0 0 0,1 0 0,-1 0 0,0 0 0,0 0 0,0 0 0,0 0 0,-1-2 0,1 2 0,-1 0 0,0 0 0,0 0 0,0 0 0,0 0 0,0 0 0,0 0 0,-1 0 0,1 0 0,0 0 0,0 1 0,-1-1 0,1 0 0,0 1 0,-1-1 0,-2 0 0,-21-5 0,1 2 0,-2 0 0,1 2 0,0 0 0,-40 4 0,11-2 0,-553 7 0,748-10 0,247-38 0,130-68 0,-490 102 0,-7 3 0,-1-1 0,0-2 0,0 0 0,31-15 0,-47 17 0,-14 6 0,-27 9 0,0 1 0,-35 17 0,26-10 0,-599 261-661,7 29-1,6 23 662,562-288 0,66-38 0,19-10 0,328-174-9,-242 121-125,681-429-581,-679 409 879,-78 55 203,-24 22-356,-1 1 0,0 0 0,1 0 0,-1-1 0,0 1 0,1 0 0,-1 0 0,0-1 0,0 1 0,0 0 0,1 0 1,-1-1-1,0 1 0,0 0 0,0-1 0,1 1 0,-1 0 0,0-1 0,0 1 0,0-1 0,0 1 0,0 0 0,0-1 0,0 1 0,0 0 0,0-1 0,0 1 0,0-1 0,0 1 0,0-1 0,-5 1 24,1 0-1,0 1 1,0-1-1,0 1 0,0 0 1,0 0-1,0 0 0,0 1 1,-6 2-1,-477 220-60,410-185-65,-910 529-1251,914-520 1603,-96 57 178,142-95-439,27-10 0,-1 0 0,1 0 0,0 0 0,0 0 0,-1 1 0,1-1 0,0 0 0,-1 0 0,1 0 0,0 0 0,-1-1 0,1 1 0,0 0 0,-1 0 0,1 0 0,0 0 0,0 0 0,-1 0 0,1 0 0,0 0 0,-1-1 0,1 1 0,0 0 0,0 0 0,-1 0 0,1-1 0,0 1 0,0 0 0,0 0 0,-1-1 0,1 1 0,0 0 0,0 0 0,0-1 0,0 1 0,-1-1 0,2-2 0,0-1 0,0 0 0,0 1 0,0-1 0,0 1 0,1-1 0,0 1 0,0 0 0,0-1 0,3-3 0,46-63 0,75-79 0,-107 127 0,473-495 94,51 51 0,-407 364-94,257-145 0,-302 204 0,-87 42 0,-1-1 0,1 1 0,0 0 0,0 0 0,0 0 0,0 0 0,6 1 0,-10-1 0,0 1 0,1 0 0,-1 0 0,0 1 0,1-1 0,-1 0 0,0 0 0,1 0 0,-1 0 0,0 0 0,1 0 0,-1 0 0,0 0 0,0 1 0,1-1 0,-1 0 0,0 0 0,1 0 0,-1 1 0,0-1 0,0 0 0,0 0 0,1 1 0,-1-1 0,0 0 0,0 0 0,0 1 0,0-1 0,1 0 0,-1 1 0,0-1 0,0 0 0,0 1 0,0-1 0,0 0 0,0 1 0,0-1 0,0 0 0,0 1 0,0-1 0,0 0 0,0 1 0,0-1 0,0 1 0,-3 4 0,0 1 0,0-1 0,0 0 0,-1 0 0,1 0 0,-1 0 0,0-1 0,-6 5 0,-95 86 643,-137 96 1,117-96-396,-194 158-482,-286 213-375,495-395 609,76-57 0,34-14 0,-1 0 0,1 0 0,0 0 0,0 1 0,0-1 0,-1 0 0,1 0 0,0 0 0,0 0 0,0 0 0,-1 0 0,1 0 0,0-1 0,0 1 0,0 0 0,-1 0 0,1 0 0,0 0 0,0 0 0,0 0 0,-1 0 0,1 0 0,0 0 0,0-1 0,0 1 0,0 0 0,0 0 0,-1 0 0,1 0 0,0 0 0,0-1 0,0 1 0,0 0 0,0 0 0,0 0 0,0-1 0,-1 1 0,1 0 0,0 0 0,0 0 0,0-1 0,0 1 0,0 0 0,0 0 0,0 0 0,0-1 0,0 1 0,0 0 0,0 0 0,0 0 0,0-1 0,1 1 0,-1 0 0,0 0 0,0 0 0,0-1 0,0 1 0,0 0 0,0 0 0,5-8 0,0 1 0,0-1 0,1 2 0,12-14 0,105-96-20,145-105 0,-170 144-104,8-8-226,393-300-198,-464 360 812,58-30 0,-89 53-248,1-1 1,0 1-1,0 0 1,-1 1-1,1-1 1,0 1-1,6 0 1,-10 1-17,-1-1 1,1 1 0,-1 0 0,1 0 0,0 0 0,-1 0 0,1 1 0,-1-1 0,1 0 0,0 0 0,-1 0 0,1 0 0,-1 1 0,1-1 0,-1 0 0,1 1 0,-1-1 0,1 0-1,-1 1 1,1-1 0,-1 0 0,1 1 0,-1-1 0,1 1 0,-1-1 0,0 1 0,1-1 0,-1 1 0,0-1 0,0 1 0,1 0 0,-1-1 0,0 1 0,0 0 0,0 6-5,-1 0 1,-1 0 0,1 0-1,-1 0 1,0 0 0,-1 0-1,0-1 1,0 1 0,-6 9 0,-94 158 3,-68 83-164,-53 65-655,143-206 525,-639 923-2091,24 8 186,555-824 1642,52-87 458,85-129 140,0-1 0,-1 0 0,1 0 0,-1 0 0,-9 8 0,14-15-34,-1 1 0,1 0 0,0 0 1,0 0-1,0 0 0,-1-1 0,1 1 0,0 0 0,0 0 0,0 0 1,0-1-1,0 1 0,0 0 0,-1 0 0,1 0 0,0-1 0,0 1 1,0 0-1,0 0 0,0-1 0,0 1 0,0 0 0,0 0 0,0-1 1,0 1-1,0 0 0,0 0 0,0-1 0,0 1 0,0 0 0,0 0 1,1-1-1,-1 1 0,0 0 0,0 0 0,0-1 0,0 1 0,0 0 1,1 0-1,-1 0 0,0-1 0,0 1 0,14-34 423,138-259 643,-134 261-1063,133-237 174,406-600 152,54 32-246,-384 544-254,-31 53-562,-41 61 276,-44 67 379,-105 107 84,0-1-1,0 1 1,1 0 0,-1 1-1,1 0 1,14-6 0,-20 9 1,0 1 0,0 0 0,0 0-1,1-1 1,-1 1 0,0 0 0,0 0 0,0 0 0,0 0 0,1 0 0,-1 1 0,0-1 0,0 0 0,0 0 0,0 1 0,1-1 0,-1 1 0,0-1 0,2 2-1,-2-1 27,1 1 0,-1 0 0,1 0-1,-1-1 1,0 1 0,0 0 0,0 0-1,0 0 1,0 0 0,0 0 0,0 0-1,-1 1 1,1-1 0,0 2-1,1 14 110,0 0-1,-2 0 0,0-1 0,-3 24 1,-23 151-5,-115 466 650,-37-2-584,-201 516-24,288-904 567,60-170-112,28-80-536,3-18-105,1 0 0,-1 0 1,0 0-1,0 0 0,0 0 0,0 0 1,0 1-1,0-1 0,1 0 0,-1 0 1,0 0-1,0 0 0,0 0 1,0 0-1,1 0 0,-1 0 0,0 0 1,0 0-1,0 0 0,0 0 0,1 0 1,-1 0-1,0 0 0,0 0 1,0 0-1,0 0 0,1 0 0,-1 0 1,0 0-1,0 0 0,0-1 1,0 1-1,0 0 0,0 0 0,1 0 1,-1 0-1,0 0 0,0 0 0,0 0 1,0-1-1,0 1 0,0 0 1,0 0-1,1 0 0,-1 0 0,0 0 1,0-1-1,0 1 0,0 0 0,0 0 1,0 0-1,0 0 0,0-1 1,39-63-1,274-554-861,-134 256 292,1315-2393-3828,-1373 2549 4270,-44 84 756,-53 93-419,-24 29-206,0 0 0,0 0 1,0 0-1,0 0 1,0 1-1,0-1 0,0 0 1,0 0-1,0 0 1,0 0-1,0 0 0,0 0 1,0 1-1,0-1 0,1 0 1,-1 0-1,0 0 1,0 0-1,0 0 0,0 0 1,0 0-1,0 1 0,0-1 1,0 0-1,0 0 1,1 0-1,-1 0 0,0 0 1,0 0-1,0 0 0,0 0 1,0 0-1,0 0 1,1 0-1,-1 0 0,0 0 1,0 0-1,0 0 0,0 0 1,0 0-1,1 0 1,-1 0-1,0 0 0,0 0 1,0 0-1,0 0 0,0 0 1,0 0-1,1 0 1,-1 0-1,0 0 0,0 0 1,0 0-1,0 0 0,0 0 1,0-1-1,1 1 1,-24 60 696,-51 92 83,-44 84-465,-1013 2318 1796,1051-2358-1878,79-193-237,2-4 0,10-14 0,144-218 0,591-845-77,-111 163-1389,-491 706 1466,-46 81 0,-68 97 0,-29 30 0,-1 1 0,0 0 0,0-1 0,1 1 0,-1 0 0,0-1 0,1 1 0,-1 0 0,0-1 0,1 1 0,-1 0 0,0 0 0,1 0 0,-1-1 0,1 1 0,-1 0 0,0 0 0,1 0 0,-1 0 0,1 0 0,-1 0 0,0 0 0,1 0 0,-1 0 0,1 0 0,-1 0 0,1 0 0,-1 0 0,0 0 0,1 0 0,-1 0 0,1 0 0,-1 0 0,1 1 0,-1 4 0,0 0 0,-1 0 0,0 1 0,0-1 0,0 0 0,0 0 0,-1 0 0,0-1 0,0 1 0,-3 5 0,-66 143 0,-51 83-27,-49 72-80,-485 751-162,-53-32 41,576-842 228,44-78 0,61-83-21,27-24 20,0 1 0,0 0 0,0-1 0,0 1 0,0-1 0,0 0-1,0 1 1,0-1 0,0 0 0,0 1 0,0-1 0,0 0 0,0 0-1,0 0 1,0 0 0,0 0 0,-2 0 0,3-1 3,-1 1-1,0 0 1,1-1 0,-1 1-1,1-1 1,-1 1 0,1-1 0,-1 1-1,1-1 1,-1 0 0,1 1-1,-1-1 1,1 1 0,-1-1 0,1 0-1,0 1 1,0-1 0,-1 0-1,1 0 1,0 1 0,0-1-1,0 0 1,0-1 0,1-36 162,31-104 610,35-79-132,484-1241 283,87 38-3486,-523 1181 2435,-42 93 126,-56 112 0,-16 34 0,-4 7 0,-33 55 0,27-42 0,-99 165 0,-56 89-26,-613 1059-250,73 42-881,681-1321 1164,9-23 31,1 1 0,2 0 0,-10 39 0,21-56 309,11-16 116,17-24-181,-2-1 0,33-47 0,-1 1-191,115-144 73,51-60 505,-128 160-629,1443-1753-1626,-1388 1704 1586,-142 160 0,-1 0 0,1 0 0,0 1 0,0 0 0,1 1 0,13-8 0,-22 15 0,-1 0 0,0 0 0,1 0 0,-1 0 0,0 0 0,0 0 0,1 0 0,-1 0 0,0 0 0,1 0 0,-1 0 0,0 0 0,0 0 0,1 0 0,-1 0 0,0 0 0,1 0 0,-1 0 0,0 0 0,0 1 0,1-1 0,-1 0 0,0 0 0,0 0 0,1 0 0,-1 1 0,0-1 0,0 0 0,0 0 0,0 0 0,1 1 0,-1-1 0,0 0 0,0 0 0,0 1 0,0-1 0,0 0 0,0 1 0,1-1 0,-1 0 0,0 0 0,0 1 0,0-1 0,0 0 0,0 1 0,0-1 0,0 0 0,0 0 0,0 1 0,0-1 0,-1 0 0,1 1 0,0-1 0,-12 37 0,-73 117 0,-78 95-48,-68 75-142,-1138 1319-799,1077-1358 549,283-278 466,1 0 0,-2 0 0,1-1 0,0 0 1,-21 8-1,30-13-9,-1-1 1,0 0 0,0 1 0,0-1 0,0 0-1,0 0 1,0 0 0,0 0 0,1 0 0,-1 0-1,0 0 1,0 0 0,0 0 0,0 0 0,0 0 0,0 0-1,0-1 1,0 1 0,1 0 0,-1-1 0,0 1-1,0-1 1,0 1 0,1-1 0,-1 1 0,0-1-1,1 1 1,-1-1 0,0 0 0,1 0 0,-1 1-1,1-1 1,-1 0 0,1 0 0,-1 1 0,1-1 0,-1 0-1,1 0 1,0 0 0,0 0 0,-1 0 0,1 0-1,0 1 1,0-1 0,0-1 0,-1-10 146,1 0-1,0 0 1,1 0 0,1 0 0,4-21 0,37-132 819,33-66 0,33-61-171,101-199-1654,20 10 1,436-673 0,-534 961 316,-117 173 493,1 1-1,0 0 0,21-18 0,-36 36 33,0 0 0,0 0 0,0 0 0,0 0 0,1 0 0,-1 1 0,0-1 0,0 0 0,1 1 0,-1-1 0,0 1 0,1 0 0,-1-1 0,0 1 0,2 0 0,-2 0 0,-1 0 0,1 1 0,-1-1 0,1 0 0,-1 0 0,0 1 0,1-1 0,-1 1 0,1-1 0,-1 0 0,0 1 0,1-1 0,-1 1 0,0-1 0,0 1 0,1-1 0,-1 1 0,0-1 0,0 1 0,0-1 0,0 1 0,0-1 0,1 1 0,-1 0 0,0-1 0,0 1 0,0-1 0,-1 1 0,1-1 0,0 2 0,-2 13 0,-1 1 0,-1-1 0,0 0 0,-12 27 0,-69 143 0,-410 651 25,-61-33 0,544-785-25,-63 88 180,-175 225 1606,247-328-1701,1 0 1,0 0-1,-1-1 1,1 1-1,-1 0 0,0-1 1,0 0-1,0 0 0,-5 3 1,8-14 222,12-18-130,30-46-142,69-89 0,-100 148-36,140-195 21,900-1136-26,-906 1179-433,-120 138 383,50-42 0,-72 68 55,0-1 0,1 1 0,-1 0 0,1 0 0,-1 0 0,1 0 0,0 1 0,7-3 0,-10 4 0,0 0 0,0 0 0,0 0 0,-1 0 0,1 0 0,0 0 0,0 0 0,0 0 0,0 0 0,0 1 0,0-1 0,-1 0 0,1 0 0,0 1 0,0-1 0,0 1 0,-1-1 0,1 1 0,0-1 0,-1 1 0,1-1 0,0 1 0,-1-1 0,1 1 0,-1 0 0,2 1 0,0 4 0,0 0 0,-1 0 0,0 1 0,0-1 0,0 0 0,0 1 0,-1-1 0,0 1 0,-1-1 0,-1 12 0,-34 173 0,-44 103-164,-33 85-655,-98 302-686,-237 805 215,375-1209 1635,61-227-302,-9 75 0,20-121-43,1 1 0,0-1 0,0 0 0,0 0 0,0 0 0,1 1 0,0-1 0,0 0 0,0 0 0,2 4 0,-3-7 0,0 0 0,1-1 0,-1 1 0,1 0 0,-1-1 0,1 1 0,-1-1 0,1 1 0,-1-1 0,1 1 0,-1-1 0,1 0 0,0 1 0,-1-1 0,1 0 0,0 1 0,0-1 0,-1 0 0,1 0 0,0 0 0,-1 1 0,1-1 0,0 0 0,0 0 0,-1 0 0,1 0 0,0 0 0,0-1 0,-1 1 0,1 0 0,0 0 0,0 0 0,0-1 0,7-3 0,0-1 0,0 0 0,-1-1 0,0 0 0,0 0 0,0 0 0,10-13 0,114-149 0,44-92 22,313-522 94,-64 100 246,-215 357-289,-46 81-73,-62 106 0,-78 111 0,-23 27 0,0 0 0,0 0 0,0 0 0,0 0 0,0 1 0,0-1 0,0 0 0,1 0 0,-1 0 0,0 0 0,0 0 0,0 0 0,0 0 0,0 1 0,0-1 0,0 0 0,0 0 0,0 0 0,1 0 0,-1 0 0,0 0 0,0 0 0,0 0 0,0 0 0,0 0 0,0 0 0,1 0 0,-1 0 0,0 0 0,0 0 0,0 0 0,0 0 0,0 0 0,0 0 0,1 0 0,-1 0 0,0 0 0,0 0 0,0 0 0,0 0 0,0 0 0,0 0 0,1 0 0,-1 0 0,0 0 0,0 0 0,0 0 0,0 0 0,0-1 0,-8 21 0,-1-1 0,-17 28 0,-90 135 0,-830 1139 322,820-1166 497,102-126-390,-37 33 0,57-59-395,1 0-1,-1 0 0,0 0 1,1-1-1,-1 0 1,-6 3-1,9-5-29,0 0 1,1 1-1,-1-1 1,0 0-1,0 0 1,0 0-1,0 0 1,0 0-1,0 0 1,0 0 0,0 0-1,0 0 1,0 0-1,0 0 1,0 0-1,1-1 1,-1 1-1,0 0 1,0-1-1,0 1 1,-1-1-1,0-2-2,0 0 0,0 0-1,1 0 1,-1 0 0,1 0-1,-1-1 1,1 1 0,0 0-1,0-1 1,1 1 0,-1-1 0,1 1-1,-1-1 1,1 1 0,0-1-1,1-3 1,0-34-2,11-66 0,91-424 223,26 2 286,-117 482-514,-3 8 17,153-554 409,-152 559-362,-7 22-54,1 0-1,0 0 1,1 0-1,0 0 1,9-15-1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27.210"/>
    </inkml:context>
    <inkml:brush xml:id="br0">
      <inkml:brushProperty name="width" value="0.1" units="cm"/>
      <inkml:brushProperty name="height" value="0.1" units="cm"/>
      <inkml:brushProperty name="color" value="#FFFFFF"/>
    </inkml:brush>
  </inkml:definitions>
  <inkml:trace contextRef="#ctx0" brushRef="#br0">0 1 24575,'0'0'-8191</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6:44.452"/>
    </inkml:context>
    <inkml:brush xml:id="br0">
      <inkml:brushProperty name="width" value="0.35" units="cm"/>
      <inkml:brushProperty name="height" value="0.35" units="cm"/>
      <inkml:brushProperty name="color" value="#F3EBE8"/>
    </inkml:brush>
  </inkml:definitions>
  <inkml:trace contextRef="#ctx0" brushRef="#br0">3260 1303 24575,'3'-1'0,"-1"1"0,1 0 0,0 0 0,-1 1 0,1-1 0,-1 1 0,1-1 0,-1 1 0,1 0 0,-1 0 0,1 0 0,-1 0 0,0 0 0,1 0 0,-1 1 0,3 2 0,-3-2 0,-1-1 0,0 1 0,0 0 0,-1 0 0,1 0 0,0 0 0,0 0 0,-1 0 0,0 0 0,1 0 0,-1 0 0,0 0 0,0 0 0,0 0 0,0 1 0,0-1 0,-1 0 0,1 0 0,0 0 0,-1 0 0,0 0 0,1 0 0,-2 2 0,-7 16 0,0 0 0,-2 0 0,0-1 0,-18 23 0,15-22 0,-321 465-360,-47 69-74,309-445 434,-162 229 0,219-317 0,-33 40 0,45-56 0,-1 0 0,0 0 0,0-1 0,0 0 0,0 0 0,-1 0 0,0-1 0,-6 4 0,11-7 0,0 0 0,0 1 0,0-1 0,0 0 0,0 1 0,0-1 0,0 0 0,0 0 0,0 0 0,0 0 0,0 0 0,0 0 0,0 0 0,0-1 0,0 1 0,0 0 0,0 0 0,0-1 0,0 1 0,1 0 0,-1-1 0,0 1 0,0-1 0,0 0 0,0 1 0,1-1 0,-1 0 0,0 1 0,0-1 0,1 0 0,-1 0 0,1 1 0,-1-1 0,1 0 0,-1 0 0,1 0 0,-1 0 0,1 0 0,0 0 0,-1 0 0,1 0 0,0 0 0,0 0 0,0 0 0,0-2 0,-1-6 0,0 0 0,1 0 0,0 0 0,1-13 0,10-42 0,3 1 0,2 1 0,27-66 0,186-445-626,-125 326 454,436-1053 172,-498 1198 0,-30 76 0,-11 24 0,-1 5 0,-17 42 0,-57 131-71,-165 283 1,-145 152-419,258-418 239,-753 1268-2712,855-1417 2916,-96 166 153,105-188 436,16-27-270,25-41 51,385-561 2079,46 25-2351,-406 518-13,43-53-43,262-311-155,-343 412 148,1 2 0,30-25 0,-43 38 11,-1 0 0,1 0 0,0 1 0,1-1 0,-1 1 0,0-1 0,0 1 0,0-1 0,0 1 0,0 0 0,0 0 0,0-1 0,1 1 0,-1 0 0,2 0 0,-3 0 0,1 1 0,-1-1 0,1 0 0,-1 0 0,1 1 0,-1-1 0,1 1 0,-1-1 0,0 0 0,1 1 0,-1-1 0,1 1 0,-1-1 0,0 1 0,0-1 0,1 1 0,-1-1 0,0 1 0,0-1 0,1 1 0,-1-1 0,0 1 0,0-1 0,0 1 0,0 0 0,0-1 0,0 1 0,-1 10 0,0 0 0,0 0 0,-1-1 0,-1 1 0,0-1 0,-5 14 0,-63 146 0,-48 81-164,-47 86-655,-50 78-164,-1461 2262-1435,1503-2443 2518,54-87-75,110-136-25,-1 1 0,0-1 0,0-1 0,-18 12 0,28-21 3,0 0 0,0 0 1,-1-1-1,1 1 0,0 0 0,0-1 1,-1 1-1,1-1 0,0 0 0,-1 1 1,1-1-1,0 0 0,-1 0 0,1 0 0,0 0 1,-1 0-1,1 0 0,-3-1 0,3 1 7,0-1-1,0 0 0,0 1 0,1-1 0,-1 0 1,0 1-1,0-1 0,1 0 0,-1 0 1,0 1-1,1-1 0,-1 0 0,1 0 0,-1 0 1,1 0-1,0 0 0,-1 0 0,1 0 0,-1-1 1,0-6 113,0 0-1,0-1 1,1 1 0,0 0 0,2-9 0,2-28 218,3 0 0,22-81 0,44-87-386,-48 144 87,700-1559 2468,-698 1575-2510,13-25 0,60-89 0,-76 138 0,-23 29 0,0-1 0,-1 0 0,1 0 0,0 1 0,0-1 0,0 1 0,0-1 0,0 1 0,0-1 0,0 1 0,0-1 0,0 1 0,0 0 0,0 0 0,0-1 0,0 1 0,2 0 0,-2 1 0,-1-1 0,1 0 0,0 0 0,-1 1 0,1-1 0,0 1 0,-1-1 0,1 1 0,0-1 0,-1 1 0,1-1 0,-1 1 0,1-1 0,-1 1 0,1 0 0,-1-1 0,0 1 0,1 0 0,-1 0 0,0-1 0,1 1 0,-1 1 0,5 35 0,-5-4 0,-2 0 0,-10 56 0,-24 78 0,32-149 0,-226 837-1255,-10 42 2041,231-845-284,9-52-500,0 0 0,0-1-1,0 1 1,0 0 0,0 0 0,0 0-1,1 0 1,-1 0 0,0 0-1,0-1 1,0 1 0,0 0 0,0 0-1,0 0 1,0 0 0,0 0-1,0 0 1,0-1 0,0 1 0,0 0-1,0 0 1,1 0 0,-1 0 0,0 0-1,0 0 1,0 0 0,0 0-1,0 0 1,0 0 0,0-1 0,1 1-1,-1 0 1,0 0 0,0 0-1,0 0 1,0 0 0,0 0 0,1 0-1,-1 0 1,0 0 0,0 0 0,0 0-1,0 0 1,0 0 0,0 0-1,1 0 1,-1 0 0,0 1 0,0-1-1,0 0 1,0 0 0,0 0-1,0 0 1,1 0 0,-1 0 0,0 0-1,0 0 1,0 0 0,0 0-1,0 1 1,0-1 0,0 0 0,0 0-1,0 0 1,1 0 0,-1 0 0,0 0-1,0 1 1,17-31 20,117-280-22,-123 283 0,104-272-164,663-1911-3260,-699 1980 2915,-24 83 381,-52 138 126,1 0 0,0 1-1,1-1 1,8-11-1,-13 20 4,0 0-1,0 0 1,0 0-1,0 0 1,1-1-1,-1 1 0,0 0 1,0 0-1,0 0 1,0 0-1,0 0 1,1-1-1,-1 1 0,0 0 1,0 0-1,0 0 1,0 0-1,1 0 1,-1 0-1,0 0 1,0 0-1,0 0 0,1 0 1,-1 0-1,0 0 1,0-1-1,0 1 1,1 0-1,-1 1 0,0-1 1,0 0-1,0 0 1,1 0-1,-1 0 1,0 0-1,0 0 0,0 0 1,1 0-1,-1 0 1,0 0-1,0 0 1,0 0-1,0 1 0,1-1 1,-1 0-1,0 0 1,0 0-1,0 0 1,0 1-1,0-1 1,0 0-1,1 0 0,-1 0 1,0 0-1,0 1 1,0-1-1,0 0 1,0 0-1,0 0 0,0 1 1,0-1-1,0 38 149,-27 105 655,-35 93-47,-31 74-521,-201 566 228,-104 335-409,386-1172 8,-60 218 290,65-227-353,7-24 0,2-7 0,20-42 0,595-1293-254,-294 682-291,476-988-1652,-625 1271 2034,-38 80-551,-36 85 318,-36 89 338,-62 115 63,-1-1 1,1 1-1,-1 0 1,1-1 0,0 1-1,0 0 1,0 0-1,0 1 1,0-1-1,4-2 1,-6 4-2,0 0 1,1 0-1,-1 0 0,1 0 1,-1 0-1,0 0 0,1 0 0,-1 0 1,0 1-1,1-1 0,-1 0 1,0 0-1,1 0 0,-1 0 0,0 1 1,0-1-1,1 0 0,-1 0 1,0 1-1,0-1 0,1 0 0,-1 0 1,0 1-1,0-1 0,0 0 1,1 1-1,-1-1 0,0 0 0,0 1 1,0-1-1,0 0 0,0 1 1,0-1-1,0 0 0,0 1 0,0-1 1,0 0-1,0 1 0,0-1 1,0 0-1,0 1 0,0 0 0,0 10 181,-1 1-1,0 0 0,-5 20 1,-41 134 644,-40 84-459,-31 73 394,-33 67-372,-483 1090-1334,326-778 669,183-414 273,41-102 0,49-118-41,28-60 82,17-38 122,214-465 1262,-165 375-1297,557-1061-56,41 24-2283,-621 1094 2079,1-3 124,62-82 0,-76 125 75,-22 22-63,-1 1 0,0 0 0,0 0 0,0 0 0,1 0 0,-1-1 0,0 1 0,0 0 0,1 0 0,-1 0 0,0 0 0,0 0 1,1 0-1,-1 0 0,0 0 0,0 0 0,1 0 0,-1 0 0,0 0 0,0 0 0,1 0 0,-1 0 0,0 0 0,1 0 0,-1 0 0,0 0 0,0 0 0,1 0 0,-1 0 0,0 0 0,0 1 0,0-1 0,1 0 0,-1 0 0,0 0 0,0 0 0,0 1 0,1-1 1,-1 0-1,0 0 0,0 1 0,0-1 0,0 0 0,1 0 0,-1 0 0,0 1 0,0 5 81,0 0 0,0 0 1,0 0-1,-1 1 0,1-1 0,-2 0 1,-2 9-1,-42 135 557,-40 87-523,-30 76-44,-576 1621 298,589-1635-318,-22 90 220,107-332-275,14-48 0,4-10 0,28-88 0,31-83 0,25-73 80,17-63 239,618-2010-1961,-689 2210 1642,-21 80 1,-8 26-4,-1 7 5,-12 50 162,-233 774 1406,166-581-1484,-514 1780-2889,490-1653 2803,100-366 11,-11 39-37,13-44 31,2-5 22,7-25 120,100-330 1684,37-117-823,599-1610-2805,-734 2054 1797,103-254 0,-91 242-40,-20 41 48,-3 5 24,-8 24 132,-169 451 1489,52-152-1134,-282 975-393,377-1197-126,19-86 0,12-20 0,-1 0 0,1 0 0,0 0 0,-1 0 0,1-1 0,0 1 0,-1 0 0,1 0 0,0 0 0,0-1 0,-1 1 0,1 0 0,0 0 0,0-1 0,-1 1 0,1 0 0,0-1 0,0 1 0,0 0 0,0-1 0,0 1 0,-1 0 0,1-1 0,0 1 0,0-1 0,0 1 0,0 0 0,0-1 0,0 1 0,0 0 0,0-1 0,0 0 0,0-52 0,10-68-117,32-149 1,48-128-318,183-530 301,-259 893 215,21-41-1,-16 49 266,-19 27-329,0-1 0,1 1-1,-1-1 1,1 1 0,-1-1 0,1 1-1,-1-1 1,1 1 0,-1 0 0,1-1-1,-1 1 1,1 0 0,-1 0-1,1-1 1,0 1 0,-1 0 0,1 0-1,-1 0 1,1 0 0,0 0 0,-1-1-1,2 2 1,-1-1 0,-1 0-1,1 1 1,-1-1-1,1 1 1,-1-1-1,1 1 1,-1-1-1,1 1 1,-1 0-1,1-1 1,-1 1-1,0-1 1,1 1-1,-1 0 1,0-1-1,1 1 1,-1 0-1,0 0 1,0-1-1,0 2 1,3 32 209,-36 267-129,27-257-90,-125 703-1185,-30 236 821,147-817 889,13-156-514,0 0 0,1 0 0,1 0 0,0 0 0,0-1 0,3 11 0,-4-19-19,0-1 0,1 0 0,-1 1 0,0-1 0,0 0 0,0 1 0,0-1 0,0 0 0,1 1 0,-1-1 0,0 0 0,0 1 0,1-1 0,-1 0 0,0 0 0,0 1 0,1-1 0,-1 0 0,0 0 0,1 0 0,-1 1 0,0-1 0,1 0 0,-1 0 0,0 0 0,1 0 0,-1 0 0,0 0 0,1 0 0,-1 0 0,1 0 0,-1 0 0,0 0 0,1 0 0,-1 0 0,16-14 0,4-19 0,-1-1 0,-2 0 0,16-47 0,-5 12 0,398-900-758,-228 524 523,-191 429 238,123-265 924,-89 209-321,-23 56-495,-18 16-110,0 0 0,1 0 0,-1 0 0,1 0-1,-1-1 1,0 1 0,1 0 0,-1 0 0,0 0 0,1 0 0,-1 0 0,1 0-1,-1 1 1,0-1 0,1 0 0,-1 0 0,0 0 0,1 0 0,-1 0-1,0 1 1,1-1 0,-1 0 0,0 0 0,1 0 0,-1 1 0,0-1 0,1 0-1,-1 0 1,0 1 0,0-1 0,1 1 0,1 3-5,-1 0 1,1 0-1,-1 1 1,0-1 0,0 1-1,0-1 1,0 8-1,5 94 4,-5 1 0,-17 152 0,15-238 0,-89 722-217,-36-6 1,111-672 216,11-47 0,0 0 0,1 0 0,-1 22 0,12-62 0,205-551 203,-29 83-44,-50 65-159,-54 163 0,-53 185 0,-17 57 0,-2 16 0,-7 6 0,0-1 0,0 1 0,0 0 0,-1-1 0,1 1 0,0 0 0,-1 0 0,0 0 0,1 0 0,-1-1 0,0 1 0,0 0 0,0 0 0,0 0 0,0 2 0,-1 30 126,-1 0 0,-1-1 1,-14 60-1,-40 102 482,51-177-594,-303 792-684,297-783 670,-8 23 0,-3-2 0,-47 75 0,66-117 0,0-1 0,0 0 0,0 0 0,-1 0 0,0 0 0,-6 4 0,10-8 0,0-1 0,0 1 0,0 0 0,0-1 0,0 1 0,0-1 0,-1 0 0,1 1 0,0-1 0,0 0 0,0 0 0,0 1 0,0-1 0,-1 0 0,1 0 0,0 0 0,0 0 0,0-1 0,0 1 0,0 0 0,-1 0 0,1-1 0,0 1 0,0-1 0,0 1 0,0-1 0,0 1 0,0-1 0,0 0 0,0 1 0,0-1 0,0 0 0,1 0 0,-1 0 0,0 1 0,0-1 0,1 0 0,-2-2 0,-1-3 0,-1 0 0,1-1 0,0 0 0,1 1 0,0-1 0,0 0 0,0 0 0,0-8 0,-5-67 0,5 61 0,1-791 0,5 682 0,11-279 241,2-221 217,-16 557-458,0 23 0,-1 1 0,-8-50 0,8 96 0,-1 1 0,1-1 0,0 1 0,-1-1 0,0 1 0,1 0 0,-1-1 0,0 1 0,0 0 0,0 0 0,0-1 0,-1 1 0,1 0 0,0 0 0,-1 0 0,0 1 0,-2-3 0,4 4 0,-1-1 0,0 1 0,1 0 0,-1 0 0,0 0 0,0 0 0,1 0 0,-1-1 0,0 2 0,1-1 0,-1 0 0,0 0 0,0 0 0,1 0 0,-1 0 0,0 0 0,1 1 0,-1-1 0,0 0 0,1 1 0,-2 0 0,-19 20 0,-9 25 0,2 2 0,-23 53 0,4-7 0,-357 623-445,124-230 193,239-411 252,-95 158 0,131-226 0,0 0 0,-1 0 0,0 0 0,0-1 0,-1 0 0,-9 8 0,15-14 0,0-1 0,1 1 0,-1-1 0,0 1 0,1-1 0,-1 0 0,0 1 0,0-1 0,1 0 0,-1 0 0,0 1 0,0-1 0,1 0 0,-1 0 0,0 0 0,0 0 0,0 0 0,1 0 0,-1 0 0,0 0 0,0 0 0,0-1 0,1 1 0,-1 0 0,0 0 0,0-1 0,1 1 0,-1 0 0,0-1 0,1 1 0,-1-1 0,0 1 0,1-1 0,-1 1 0,1-1 0,-1 1 0,1-1 0,-1 0 0,1 1 0,-1-1 0,1 0 0,-1 1 0,1-1 0,0 0 0,-1-1 0,-2-6 0,0 0 0,0-1 0,1 0 0,0 0 0,0 0 0,1 1 0,0-14 0,4-75 0,-1 63 0,56-569-256,35 3-435,-75 496 765,-9 42 101,-7 41-99,0 0-1,2 0 0,1 1 1,10-29-1,-15 49-75,0 0 0,0 0 0,0 0 0,0 0 0,1 0 0,-1 0 0,0 0 0,0 0 0,0 1 0,0-1 0,0 0 0,0 0 0,0 0 0,0 0 0,0 0 0,0 0 0,0 0 0,0 0 0,0 0 0,0 0 0,1 0 0,-1 0 0,0 0 0,0 0 0,0 0 0,0 0 0,0 0 0,0 0 0,0 0 0,0 0 0,0 0 0,0 0 0,0 0 0,1 0 0,-1 0 0,0 0 0,0 0 0,0 0 0,0-1 0,0 1 0,0 0 0,0 0 0,0 0 0,0 0 0,0 0 0,0 0 0,-1 20 0,-49 247 0,48-260 0,-58 244 0,-176 623-833,79-305 395,-228 855-381,356-1320 819,16-70 4,12-34-4,1 0 0,0 0-1,0 1 1,0-1 0,-1 0 0,1 0 0,0 0 0,0 0-1,0 0 1,-1 0 0,1 0 0,0 0 0,0 0 0,0 0-1,-1 0 1,1 0 0,0 0 0,0 0 0,-1 0 0,1 0-1,0 0 1,0 0 0,0-1 0,-1 1 0,1 0 0,0 0-1,0 0 1,0 0 0,0 0 0,-1 0 0,1-1 0,0 1-1,0 0 1,0 0 0,0 0 0,0 0 0,0-1 0,-1 1-1,1 0 1,0 0 0,0 0 0,0-1 0,0 1 0,0 0-1,0 0 1,0 0 0,0-1 0,0 1 0,0 0 0,0 0-1,0 0 1,0-1 0,0 1 0,0 0 0,0 0 0,0 0-1,0-1 1,0 1 0,1 0 0,-1-1 0,-1-62 170,47-395 1829,31 3-1774,-66 398-206,51-254 13,-41 224-37,46-120 0,-49 170 5,-18 36 0,1 1 0,-1-1 0,0 1 0,1-1 0,-1 1 0,0 0 0,1-1 0,-1 1 0,0 0 0,1-1 0,-1 1 0,1 0 0,-1 0 0,0-1 0,1 1 0,-1 0 0,1 0 0,-1 0 0,1-1 0,-1 1 0,1 0 0,-1 0 0,2 0 0,-2 0 0,1 1 0,0-1 0,-1 1 0,1 0 0,-1-1 0,1 1 0,0-1 0,-1 1 0,1 0 0,-1 0 0,0-1 0,1 1 0,-1 0 0,0 0 0,1-1 0,-1 1 0,0 0 0,0 0 0,1 1 0,2 26 0,0-1 0,-1 1 0,-2-1 0,-3 34 0,2-56 0,-86 685 526,40-386-373,37-240-153,16-96 0,2 0 0,18-45 0,-23 67 0,19-54-7,445-1308-1309,-459 1347 1302,6-17 9,1 0-1,26-50 0,-39 88 6,0 0 0,1 0 0,-1 0 0,1 0 0,0 1 0,6-7 0,-8 10 0,0-1 0,-1 1 0,1 0 0,0-1 0,0 1 0,0 0 0,-1-1 0,1 1 0,0 0 0,0 0 0,0 0 0,0-1 0,0 1 0,-1 0 0,1 0 0,0 0 0,0 1 0,0-1 0,0 0 0,-1 0 0,1 0 0,0 1 0,0-1 0,0 0 0,0 1 0,-1-1 0,1 0 0,0 1 0,-1-1 0,1 1 0,0 0 0,-1-1 0,1 1 0,0-1 0,-1 1 0,1 0 0,-1 0 0,0-1 0,1 1 0,-1 0 0,1 1 0,7 15 107,0 0 0,-1 1-1,-1-1 1,-1 2 0,-1-1 0,4 33-1,-5-32-5,43 435 296,-38 5-288,-7-420-109,-1-6 0,-5 56 0,4-80 0,0 0 0,-1-1 0,0 0 0,-1 1 0,1-1 0,-2 0 0,1 0 0,-1-1 0,0 1 0,-1-1 0,-8 10 0,-20 20 0,2 2 0,-34 55 0,52-73 0,2 0 0,0 1 0,2 0 0,0 1 0,2 0 0,-9 42 0,14-44 0,-3 14 0,3-32 0,2-20 0,5-59 0,4 0 0,20-84 0,-12 74 0,63-405-921,17-541-1,-75-684-1637,-38 1317 1884,-120-710 0,130 1071 716,-3 0 0,-1 1 0,-20-52 0,13 63 445,16 25-466,1 1 0,0 0 0,-1-1 0,1 1 0,0 0 0,-1-1 0,1 1 0,0 0 0,-1 0 0,1 0 0,-1-1 0,1 1 0,0 0 0,-1 0 0,1 0 0,-1 0 0,1 0 0,-1 0 0,1 0 0,0 0 0,-1 0 0,1 0 0,-1 0 0,1 0 0,-1 0 0,1 0 0,-1 0 0,1 0 0,0 0-1,-1 1 1,0-1 0,-1 3 63,1-1-1,-1 1 0,0-1 0,1 1 0,0 0 0,0 0 0,0 0 1,0 0-1,0 0 0,0 0 0,1 0 0,-1 0 0,1 5 0,-8 104 1412,8 115 0,2-123-1229,10 251-195,-4-198-80,-8-146 10,1 7 0,0 1 0,-4 27 0,2-39 0,-1-1 0,1 0 0,-1 0 0,0 1 0,-1-1 0,1 0 0,-1-1 0,-1 1 0,1 0 0,-8 8 0,-10 9 0,0-2 0,-2-1 0,0 0 0,-1-2 0,-37 22 0,-143 68 0,177-95 0,-103 48 0,-175 57 0,219-91 0,-2-4 0,-1-4 0,-108 9 0,186-27 0,0 0 0,0-1 0,1 0 0,-1 0 0,0-1 0,-21-5 0,29 5 0,-1-1 0,1 1 0,0-1 0,-1 0 0,1 0 0,0 0 0,0 0 0,0 0 0,0-1 0,1 1 0,-1-1 0,1 0 0,-1 0 0,1 0 0,0 0 0,0 0 0,1 0 0,-1-1 0,1 1 0,-1-1 0,1 1 0,0-1 0,-1-3 0,-3-27 0,1-1 0,2 1 0,1 0 0,6-52 0,-2 19 0,0-14 0,2-182 0,-5 257 0,0-3 0,0 0 0,-1 1 0,0-1 0,0 0 0,-1 0 0,-2-9 0,4 18 0,0 0 0,0 0 0,0 0 0,0 0 0,0 1 0,0-1 0,0 0 0,0 0 0,0 0 0,0 0 0,0 0 0,0 1 0,-1-1 0,1 0 0,0 0 0,0 0 0,0 0 0,0 0 0,0 0 0,0 1 0,0-1 0,0 0 0,0 0 0,0 0 0,-1 0 0,1 0 0,0 0 0,0 0 0,0 0 0,0 0 0,0 1 0,0-1 0,0 0 0,-1 0 0,1 0 0,0 0 0,0 0 0,0 0 0,0 0 0,0 0 0,-1 0 0,1 0 0,0 0 0,0 0 0,0 0 0,0 0 0,0 0 0,-1 0 0,1 0 0,0 0 0,0 0 0,0-1 0,0 1 0,0 0 0,0 0 0,-1 0 0,1 0 0,0 0 0,0 0 0,0 0 0,0-1 0,-3 15 0,0-1 0,1 0 0,1 1 0,0-1 0,2 25 0,11 72 0,-11-103 0,2 14 0,1 14 0,17 61 0,-19-88 0,0 0 0,1 0 0,0 0 0,1 0 0,0-1 0,0 0 0,1 1 0,-1-1 0,2-1 0,-1 1 0,1-1 0,0 0 0,8 6 0,-13-10 0,1-1 0,0 0 0,-1 0 0,1-1 0,0 1 0,0 0 0,-1-1 0,1 1 0,0-1 0,0 1 0,0-1 0,0 0 0,0 1 0,0-1 0,0 0 0,-1-1 0,1 1 0,0 0 0,0 0 0,0-1 0,0 1 0,0-1 0,-1 0 0,1 0 0,0 1 0,0-1 0,-1 0 0,1 0 0,-1-1 0,1 1 0,-1 0 0,1 0 0,2-4 0,4-4 0,-1-1 0,0-1 0,0 1 0,7-17 0,-5 11 0,187-382 0,-88 170 0,-61 128 0,-14 28 0,44-70 0,-75 139 0,0-1 0,0 1 0,1 0 0,-1 0 0,1 0 0,-1 0 0,1 0 0,0 0 0,0 1 0,1-1 0,-1 1 0,0 0 0,6-2 0,-8 3 0,1 1 0,0 0 0,-1 0 0,1 0 0,0 0 0,-1 0 0,1 1 0,0-1 0,-1 1 0,1-1 0,0 1 0,-1-1 0,1 1 0,-1 0 0,1 0 0,-1 0 0,1-1 0,-1 2 0,0-1 0,0 0 0,1 0 0,-1 0 0,0 0 0,0 1 0,0-1 0,0 1 0,0-1 0,0 1 0,-1-1 0,2 3 0,11 23 0,-2-1 0,0 2 0,-2-1 0,6 31 0,-7-25 0,2 0 0,24 55 0,-24-68-136,2 0-1,-1-1 1,2-1-1,1 0 1,0-1-1,1 0 1,1-1-1,0-1 0,33 23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27.577"/>
    </inkml:context>
    <inkml:brush xml:id="br0">
      <inkml:brushProperty name="width" value="0.1" units="cm"/>
      <inkml:brushProperty name="height" value="0.1" units="cm"/>
      <inkml:brushProperty name="color" value="#FFFFFF"/>
    </inkml:brush>
  </inkml:definitions>
  <inkml:trace contextRef="#ctx0" brushRef="#br0">2 1 24575,'0'1'0,"-1"2"0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27.960"/>
    </inkml:context>
    <inkml:brush xml:id="br0">
      <inkml:brushProperty name="width" value="0.1" units="cm"/>
      <inkml:brushProperty name="height" value="0.1" units="cm"/>
      <inkml:brushProperty name="color" value="#FFFFFF"/>
    </inkml:brush>
  </inkml:definitions>
  <inkml:trace contextRef="#ctx0" brushRef="#br0">2 1 24575,'0'1'0,"-1"0"0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28.372"/>
    </inkml:context>
    <inkml:brush xml:id="br0">
      <inkml:brushProperty name="width" value="0.1" units="cm"/>
      <inkml:brushProperty name="height" value="0.1" units="cm"/>
      <inkml:brushProperty name="color" value="#FFFFFF"/>
    </inkml:brush>
  </inkml:definitions>
  <inkml:trace contextRef="#ctx0" brushRef="#br0">0 1 24575,'0'1'0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28.791"/>
    </inkml:context>
    <inkml:brush xml:id="br0">
      <inkml:brushProperty name="width" value="0.1" units="cm"/>
      <inkml:brushProperty name="height" value="0.1" units="cm"/>
      <inkml:brushProperty name="color" value="#FFFFFF"/>
    </inkml:brush>
  </inkml:definitions>
  <inkml:trace contextRef="#ctx0" brushRef="#br0">0 1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04T13:52:30.271"/>
    </inkml:context>
    <inkml:brush xml:id="br0">
      <inkml:brushProperty name="width" value="0.1" units="cm"/>
      <inkml:brushProperty name="height" value="0.1" units="cm"/>
      <inkml:brushProperty name="color" value="#FFFFFF"/>
    </inkml:brush>
  </inkml:definitions>
  <inkml:trace contextRef="#ctx0" brushRef="#br0">0 1 24575</inkml:trace>
</inkml:ink>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9/4/2024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customXml" Target="../ink/ink6.xml"/><Relationship Id="rId18" Type="http://schemas.openxmlformats.org/officeDocument/2006/relationships/customXml" Target="../ink/ink9.xml"/><Relationship Id="rId26" Type="http://schemas.openxmlformats.org/officeDocument/2006/relationships/image" Target="../media/image11.png"/><Relationship Id="rId39" Type="http://schemas.openxmlformats.org/officeDocument/2006/relationships/image" Target="../media/image14.png"/><Relationship Id="rId21" Type="http://schemas.openxmlformats.org/officeDocument/2006/relationships/image" Target="../media/image9.png"/><Relationship Id="rId34" Type="http://schemas.openxmlformats.org/officeDocument/2006/relationships/customXml" Target="../ink/ink22.xml"/><Relationship Id="rId42" Type="http://schemas.openxmlformats.org/officeDocument/2006/relationships/customXml" Target="../ink/ink26.xml"/><Relationship Id="rId47" Type="http://schemas.openxmlformats.org/officeDocument/2006/relationships/image" Target="../media/image18.png"/><Relationship Id="rId50" Type="http://schemas.openxmlformats.org/officeDocument/2006/relationships/customXml" Target="../ink/ink30.xml"/><Relationship Id="rId55" Type="http://schemas.openxmlformats.org/officeDocument/2006/relationships/customXml" Target="../ink/ink33.xml"/><Relationship Id="rId7" Type="http://schemas.openxmlformats.org/officeDocument/2006/relationships/customXml" Target="../ink/ink3.xml"/><Relationship Id="rId2" Type="http://schemas.openxmlformats.org/officeDocument/2006/relationships/image" Target="../media/image1.jpg"/><Relationship Id="rId16" Type="http://schemas.openxmlformats.org/officeDocument/2006/relationships/image" Target="../media/image8.png"/><Relationship Id="rId29" Type="http://schemas.openxmlformats.org/officeDocument/2006/relationships/customXml" Target="../ink/ink17.xml"/><Relationship Id="rId11" Type="http://schemas.openxmlformats.org/officeDocument/2006/relationships/customXml" Target="../ink/ink5.xml"/><Relationship Id="rId24" Type="http://schemas.openxmlformats.org/officeDocument/2006/relationships/image" Target="../media/image10.png"/><Relationship Id="rId32" Type="http://schemas.openxmlformats.org/officeDocument/2006/relationships/customXml" Target="../ink/ink20.xml"/><Relationship Id="rId37" Type="http://schemas.openxmlformats.org/officeDocument/2006/relationships/image" Target="../media/image13.png"/><Relationship Id="rId40" Type="http://schemas.openxmlformats.org/officeDocument/2006/relationships/customXml" Target="../ink/ink25.xml"/><Relationship Id="rId45" Type="http://schemas.openxmlformats.org/officeDocument/2006/relationships/image" Target="../media/image17.png"/><Relationship Id="rId53" Type="http://schemas.openxmlformats.org/officeDocument/2006/relationships/customXml" Target="../ink/ink32.xml"/><Relationship Id="rId5" Type="http://schemas.openxmlformats.org/officeDocument/2006/relationships/customXml" Target="../ink/ink2.xml"/><Relationship Id="rId10" Type="http://schemas.openxmlformats.org/officeDocument/2006/relationships/image" Target="../media/image5.png"/><Relationship Id="rId19" Type="http://schemas.openxmlformats.org/officeDocument/2006/relationships/customXml" Target="../ink/ink10.xml"/><Relationship Id="rId31" Type="http://schemas.openxmlformats.org/officeDocument/2006/relationships/customXml" Target="../ink/ink19.xml"/><Relationship Id="rId44" Type="http://schemas.openxmlformats.org/officeDocument/2006/relationships/customXml" Target="../ink/ink27.xml"/><Relationship Id="rId52" Type="http://schemas.openxmlformats.org/officeDocument/2006/relationships/customXml" Target="../ink/ink31.xml"/><Relationship Id="rId4" Type="http://schemas.openxmlformats.org/officeDocument/2006/relationships/image" Target="../media/image2.png"/><Relationship Id="rId9" Type="http://schemas.openxmlformats.org/officeDocument/2006/relationships/customXml" Target="../ink/ink4.xml"/><Relationship Id="rId14" Type="http://schemas.openxmlformats.org/officeDocument/2006/relationships/image" Target="../media/image7.png"/><Relationship Id="rId22" Type="http://schemas.openxmlformats.org/officeDocument/2006/relationships/customXml" Target="../ink/ink12.xml"/><Relationship Id="rId27" Type="http://schemas.openxmlformats.org/officeDocument/2006/relationships/customXml" Target="../ink/ink15.xml"/><Relationship Id="rId30" Type="http://schemas.openxmlformats.org/officeDocument/2006/relationships/customXml" Target="../ink/ink18.xml"/><Relationship Id="rId35" Type="http://schemas.openxmlformats.org/officeDocument/2006/relationships/image" Target="../media/image12.png"/><Relationship Id="rId43" Type="http://schemas.openxmlformats.org/officeDocument/2006/relationships/image" Target="../media/image16.png"/><Relationship Id="rId48" Type="http://schemas.openxmlformats.org/officeDocument/2006/relationships/customXml" Target="../ink/ink29.xml"/><Relationship Id="rId56" Type="http://schemas.openxmlformats.org/officeDocument/2006/relationships/customXml" Target="../ink/ink34.xml"/><Relationship Id="rId8" Type="http://schemas.openxmlformats.org/officeDocument/2006/relationships/image" Target="../media/image4.png"/><Relationship Id="rId51" Type="http://schemas.openxmlformats.org/officeDocument/2006/relationships/image" Target="../media/image20.png"/><Relationship Id="rId3" Type="http://schemas.openxmlformats.org/officeDocument/2006/relationships/customXml" Target="../ink/ink1.xml"/><Relationship Id="rId12" Type="http://schemas.openxmlformats.org/officeDocument/2006/relationships/image" Target="../media/image6.png"/><Relationship Id="rId17" Type="http://schemas.openxmlformats.org/officeDocument/2006/relationships/customXml" Target="../ink/ink8.xml"/><Relationship Id="rId25" Type="http://schemas.openxmlformats.org/officeDocument/2006/relationships/customXml" Target="../ink/ink14.xml"/><Relationship Id="rId33" Type="http://schemas.openxmlformats.org/officeDocument/2006/relationships/customXml" Target="../ink/ink21.xml"/><Relationship Id="rId38" Type="http://schemas.openxmlformats.org/officeDocument/2006/relationships/customXml" Target="../ink/ink24.xml"/><Relationship Id="rId46" Type="http://schemas.openxmlformats.org/officeDocument/2006/relationships/customXml" Target="../ink/ink28.xml"/><Relationship Id="rId20" Type="http://schemas.openxmlformats.org/officeDocument/2006/relationships/customXml" Target="../ink/ink11.xml"/><Relationship Id="rId41" Type="http://schemas.openxmlformats.org/officeDocument/2006/relationships/image" Target="../media/image15.png"/><Relationship Id="rId54" Type="http://schemas.openxmlformats.org/officeDocument/2006/relationships/image" Target="../media/image21.png"/><Relationship Id="rId1" Type="http://schemas.openxmlformats.org/officeDocument/2006/relationships/slideLayout" Target="../slideLayouts/slideLayout1.xml"/><Relationship Id="rId6" Type="http://schemas.openxmlformats.org/officeDocument/2006/relationships/image" Target="../media/image3.png"/><Relationship Id="rId15" Type="http://schemas.openxmlformats.org/officeDocument/2006/relationships/customXml" Target="../ink/ink7.xml"/><Relationship Id="rId23" Type="http://schemas.openxmlformats.org/officeDocument/2006/relationships/customXml" Target="../ink/ink13.xml"/><Relationship Id="rId28" Type="http://schemas.openxmlformats.org/officeDocument/2006/relationships/customXml" Target="../ink/ink16.xml"/><Relationship Id="rId36" Type="http://schemas.openxmlformats.org/officeDocument/2006/relationships/customXml" Target="../ink/ink23.xml"/><Relationship Id="rId49" Type="http://schemas.openxmlformats.org/officeDocument/2006/relationships/image" Target="../media/image19.png"/></Relationships>
</file>

<file path=ppt/slides/_rels/slide10.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jpg"/><Relationship Id="rId1" Type="http://schemas.openxmlformats.org/officeDocument/2006/relationships/slideLayout" Target="../slideLayouts/slideLayout8.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 Id="rId9" Type="http://schemas.openxmlformats.org/officeDocument/2006/relationships/image" Target="../media/image41.png"/></Relationships>
</file>

<file path=ppt/slides/_rels/slide1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9.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8" Type="http://schemas.openxmlformats.org/officeDocument/2006/relationships/customXml" Target="../ink/ink38.xml"/><Relationship Id="rId13"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4.png"/><Relationship Id="rId12" Type="http://schemas.openxmlformats.org/officeDocument/2006/relationships/customXml" Target="../ink/ink40.xml"/><Relationship Id="rId2" Type="http://schemas.openxmlformats.org/officeDocument/2006/relationships/customXml" Target="../ink/ink35.xml"/><Relationship Id="rId1" Type="http://schemas.openxmlformats.org/officeDocument/2006/relationships/slideLayout" Target="../slideLayouts/slideLayout2.xml"/><Relationship Id="rId6" Type="http://schemas.openxmlformats.org/officeDocument/2006/relationships/customXml" Target="../ink/ink37.xml"/><Relationship Id="rId11" Type="http://schemas.openxmlformats.org/officeDocument/2006/relationships/image" Target="../media/image26.png"/><Relationship Id="rId5" Type="http://schemas.openxmlformats.org/officeDocument/2006/relationships/image" Target="../media/image23.png"/><Relationship Id="rId10" Type="http://schemas.openxmlformats.org/officeDocument/2006/relationships/customXml" Target="../ink/ink39.xml"/><Relationship Id="rId4" Type="http://schemas.openxmlformats.org/officeDocument/2006/relationships/customXml" Target="../ink/ink36.xml"/><Relationship Id="rId9"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5" Type="http://schemas.openxmlformats.org/officeDocument/2006/relationships/image" Target="../media/image33.png"/><Relationship Id="rId4"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283426" y="1988820"/>
            <a:ext cx="4873752" cy="1709928"/>
          </a:xfrm>
        </p:spPr>
        <p:txBody>
          <a:bodyPr/>
          <a:lstStyle/>
          <a:p>
            <a:r>
              <a:rPr lang="en-US" sz="4400" dirty="0"/>
              <a:t>CH 13 HEALTH SAFETY &amp; SECURITY AT WORKPLACE</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283426" y="4014216"/>
            <a:ext cx="4873752" cy="630936"/>
          </a:xfrm>
        </p:spPr>
        <p:txBody>
          <a:bodyPr/>
          <a:lstStyle/>
          <a:p>
            <a:r>
              <a:rPr lang="en-US" dirty="0"/>
              <a:t>Nilesh S</a:t>
            </a:r>
          </a:p>
          <a:p>
            <a:endParaRPr lang="en-US" dirty="0"/>
          </a:p>
        </p:txBody>
      </p:sp>
      <p:pic>
        <p:nvPicPr>
          <p:cNvPr id="5" name="Picture Placeholder 4">
            <a:extLst>
              <a:ext uri="{FF2B5EF4-FFF2-40B4-BE49-F238E27FC236}">
                <a16:creationId xmlns:a16="http://schemas.microsoft.com/office/drawing/2014/main" id="{31981FCA-117B-65CE-6521-27CEB017F9BA}"/>
              </a:ext>
            </a:extLst>
          </p:cNvPr>
          <p:cNvPicPr>
            <a:picLocks noGrp="1" noChangeAspect="1"/>
          </p:cNvPicPr>
          <p:nvPr>
            <p:ph type="pic" sz="quarter" idx="10"/>
          </p:nvPr>
        </p:nvPicPr>
        <p:blipFill>
          <a:blip r:embed="rId2"/>
          <a:srcRect r="44798"/>
          <a:stretch/>
        </p:blipFill>
        <p:spPr>
          <a:xfrm>
            <a:off x="7246779" y="812292"/>
            <a:ext cx="3834628" cy="4928616"/>
          </a:xfrm>
        </p:spPr>
      </p:pic>
      <mc:AlternateContent xmlns:mc="http://schemas.openxmlformats.org/markup-compatibility/2006">
        <mc:Choice xmlns:p14="http://schemas.microsoft.com/office/powerpoint/2010/main" Requires="p14">
          <p:contentPart p14:bwMode="auto" r:id="rId3">
            <p14:nvContentPartPr>
              <p14:cNvPr id="6" name="Ink 5">
                <a:extLst>
                  <a:ext uri="{FF2B5EF4-FFF2-40B4-BE49-F238E27FC236}">
                    <a16:creationId xmlns:a16="http://schemas.microsoft.com/office/drawing/2014/main" id="{59A2D8C0-D273-A32D-DA5A-C3E64A38D083}"/>
                  </a:ext>
                </a:extLst>
              </p14:cNvPr>
              <p14:cNvContentPartPr/>
              <p14:nvPr/>
            </p14:nvContentPartPr>
            <p14:xfrm>
              <a:off x="10883803" y="2498387"/>
              <a:ext cx="169920" cy="229680"/>
            </p14:xfrm>
          </p:contentPart>
        </mc:Choice>
        <mc:Fallback>
          <p:pic>
            <p:nvPicPr>
              <p:cNvPr id="6" name="Ink 5">
                <a:extLst>
                  <a:ext uri="{FF2B5EF4-FFF2-40B4-BE49-F238E27FC236}">
                    <a16:creationId xmlns:a16="http://schemas.microsoft.com/office/drawing/2014/main" id="{59A2D8C0-D273-A32D-DA5A-C3E64A38D083}"/>
                  </a:ext>
                </a:extLst>
              </p:cNvPr>
              <p:cNvPicPr/>
              <p:nvPr/>
            </p:nvPicPr>
            <p:blipFill>
              <a:blip r:embed="rId4"/>
              <a:stretch>
                <a:fillRect/>
              </a:stretch>
            </p:blipFill>
            <p:spPr>
              <a:xfrm>
                <a:off x="10877683" y="2492267"/>
                <a:ext cx="182160" cy="24192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8" name="Ink 7">
                <a:extLst>
                  <a:ext uri="{FF2B5EF4-FFF2-40B4-BE49-F238E27FC236}">
                    <a16:creationId xmlns:a16="http://schemas.microsoft.com/office/drawing/2014/main" id="{07B4A01C-0B5D-5CEF-58C4-FCF1BB2188F0}"/>
                  </a:ext>
                </a:extLst>
              </p14:cNvPr>
              <p14:cNvContentPartPr/>
              <p14:nvPr/>
            </p14:nvContentPartPr>
            <p14:xfrm>
              <a:off x="10979563" y="2612147"/>
              <a:ext cx="35280" cy="108720"/>
            </p14:xfrm>
          </p:contentPart>
        </mc:Choice>
        <mc:Fallback>
          <p:pic>
            <p:nvPicPr>
              <p:cNvPr id="8" name="Ink 7">
                <a:extLst>
                  <a:ext uri="{FF2B5EF4-FFF2-40B4-BE49-F238E27FC236}">
                    <a16:creationId xmlns:a16="http://schemas.microsoft.com/office/drawing/2014/main" id="{07B4A01C-0B5D-5CEF-58C4-FCF1BB2188F0}"/>
                  </a:ext>
                </a:extLst>
              </p:cNvPr>
              <p:cNvPicPr/>
              <p:nvPr/>
            </p:nvPicPr>
            <p:blipFill>
              <a:blip r:embed="rId6"/>
              <a:stretch>
                <a:fillRect/>
              </a:stretch>
            </p:blipFill>
            <p:spPr>
              <a:xfrm>
                <a:off x="10961563" y="2594507"/>
                <a:ext cx="70920" cy="14436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9" name="Ink 8">
                <a:extLst>
                  <a:ext uri="{FF2B5EF4-FFF2-40B4-BE49-F238E27FC236}">
                    <a16:creationId xmlns:a16="http://schemas.microsoft.com/office/drawing/2014/main" id="{8E22DAB2-5EBB-14E1-6EC0-641ED78E20BE}"/>
                  </a:ext>
                </a:extLst>
              </p14:cNvPr>
              <p14:cNvContentPartPr/>
              <p14:nvPr/>
            </p14:nvContentPartPr>
            <p14:xfrm>
              <a:off x="10995043" y="2253947"/>
              <a:ext cx="51480" cy="491040"/>
            </p14:xfrm>
          </p:contentPart>
        </mc:Choice>
        <mc:Fallback>
          <p:pic>
            <p:nvPicPr>
              <p:cNvPr id="9" name="Ink 8">
                <a:extLst>
                  <a:ext uri="{FF2B5EF4-FFF2-40B4-BE49-F238E27FC236}">
                    <a16:creationId xmlns:a16="http://schemas.microsoft.com/office/drawing/2014/main" id="{8E22DAB2-5EBB-14E1-6EC0-641ED78E20BE}"/>
                  </a:ext>
                </a:extLst>
              </p:cNvPr>
              <p:cNvPicPr/>
              <p:nvPr/>
            </p:nvPicPr>
            <p:blipFill>
              <a:blip r:embed="rId8"/>
              <a:stretch>
                <a:fillRect/>
              </a:stretch>
            </p:blipFill>
            <p:spPr>
              <a:xfrm>
                <a:off x="10977403" y="2236307"/>
                <a:ext cx="87120" cy="526680"/>
              </a:xfrm>
              <a:prstGeom prst="rect">
                <a:avLst/>
              </a:prstGeom>
            </p:spPr>
          </p:pic>
        </mc:Fallback>
      </mc:AlternateContent>
      <p:grpSp>
        <p:nvGrpSpPr>
          <p:cNvPr id="41" name="Group 40">
            <a:extLst>
              <a:ext uri="{FF2B5EF4-FFF2-40B4-BE49-F238E27FC236}">
                <a16:creationId xmlns:a16="http://schemas.microsoft.com/office/drawing/2014/main" id="{C0D5DF94-8412-343B-0CB0-AA95F2F99455}"/>
              </a:ext>
            </a:extLst>
          </p:cNvPr>
          <p:cNvGrpSpPr/>
          <p:nvPr/>
        </p:nvGrpSpPr>
        <p:grpSpPr>
          <a:xfrm>
            <a:off x="11025980" y="2608360"/>
            <a:ext cx="30960" cy="385200"/>
            <a:chOff x="11025980" y="2608360"/>
            <a:chExt cx="30960" cy="385200"/>
          </a:xfrm>
        </p:grpSpPr>
        <mc:AlternateContent xmlns:mc="http://schemas.openxmlformats.org/markup-compatibility/2006">
          <mc:Choice xmlns:p14="http://schemas.microsoft.com/office/powerpoint/2010/main" Requires="p14">
            <p:contentPart p14:bwMode="auto" r:id="rId9">
              <p14:nvContentPartPr>
                <p14:cNvPr id="15" name="Ink 14">
                  <a:extLst>
                    <a:ext uri="{FF2B5EF4-FFF2-40B4-BE49-F238E27FC236}">
                      <a16:creationId xmlns:a16="http://schemas.microsoft.com/office/drawing/2014/main" id="{F2C7D96F-6FED-6831-00C1-C46F987AC7B0}"/>
                    </a:ext>
                  </a:extLst>
                </p14:cNvPr>
                <p14:cNvContentPartPr/>
                <p14:nvPr/>
              </p14:nvContentPartPr>
              <p14:xfrm>
                <a:off x="11056580" y="2664160"/>
                <a:ext cx="360" cy="360"/>
              </p14:xfrm>
            </p:contentPart>
          </mc:Choice>
          <mc:Fallback>
            <p:pic>
              <p:nvPicPr>
                <p:cNvPr id="15" name="Ink 14">
                  <a:extLst>
                    <a:ext uri="{FF2B5EF4-FFF2-40B4-BE49-F238E27FC236}">
                      <a16:creationId xmlns:a16="http://schemas.microsoft.com/office/drawing/2014/main" id="{F2C7D96F-6FED-6831-00C1-C46F987AC7B0}"/>
                    </a:ext>
                  </a:extLst>
                </p:cNvPr>
                <p:cNvPicPr/>
                <p:nvPr/>
              </p:nvPicPr>
              <p:blipFill>
                <a:blip r:embed="rId10"/>
                <a:stretch>
                  <a:fillRect/>
                </a:stretch>
              </p:blipFill>
              <p:spPr>
                <a:xfrm>
                  <a:off x="11038580" y="2646520"/>
                  <a:ext cx="3600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6" name="Ink 15">
                  <a:extLst>
                    <a:ext uri="{FF2B5EF4-FFF2-40B4-BE49-F238E27FC236}">
                      <a16:creationId xmlns:a16="http://schemas.microsoft.com/office/drawing/2014/main" id="{3FB943E7-45F5-1897-CE26-A71EDBDD60B5}"/>
                    </a:ext>
                  </a:extLst>
                </p14:cNvPr>
                <p14:cNvContentPartPr/>
                <p14:nvPr/>
              </p14:nvContentPartPr>
              <p14:xfrm>
                <a:off x="11055860" y="2671720"/>
                <a:ext cx="720" cy="1800"/>
              </p14:xfrm>
            </p:contentPart>
          </mc:Choice>
          <mc:Fallback>
            <p:pic>
              <p:nvPicPr>
                <p:cNvPr id="16" name="Ink 15">
                  <a:extLst>
                    <a:ext uri="{FF2B5EF4-FFF2-40B4-BE49-F238E27FC236}">
                      <a16:creationId xmlns:a16="http://schemas.microsoft.com/office/drawing/2014/main" id="{3FB943E7-45F5-1897-CE26-A71EDBDD60B5}"/>
                    </a:ext>
                  </a:extLst>
                </p:cNvPr>
                <p:cNvPicPr/>
                <p:nvPr/>
              </p:nvPicPr>
              <p:blipFill>
                <a:blip r:embed="rId12"/>
                <a:stretch>
                  <a:fillRect/>
                </a:stretch>
              </p:blipFill>
              <p:spPr>
                <a:xfrm>
                  <a:off x="11038220" y="2654080"/>
                  <a:ext cx="36360" cy="3744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7" name="Ink 16">
                  <a:extLst>
                    <a:ext uri="{FF2B5EF4-FFF2-40B4-BE49-F238E27FC236}">
                      <a16:creationId xmlns:a16="http://schemas.microsoft.com/office/drawing/2014/main" id="{A2E1E437-FA28-B5B5-C654-C801F6CB57EA}"/>
                    </a:ext>
                  </a:extLst>
                </p14:cNvPr>
                <p14:cNvContentPartPr/>
                <p14:nvPr/>
              </p14:nvContentPartPr>
              <p14:xfrm>
                <a:off x="11043260" y="2689720"/>
                <a:ext cx="720" cy="1440"/>
              </p14:xfrm>
            </p:contentPart>
          </mc:Choice>
          <mc:Fallback>
            <p:pic>
              <p:nvPicPr>
                <p:cNvPr id="17" name="Ink 16">
                  <a:extLst>
                    <a:ext uri="{FF2B5EF4-FFF2-40B4-BE49-F238E27FC236}">
                      <a16:creationId xmlns:a16="http://schemas.microsoft.com/office/drawing/2014/main" id="{A2E1E437-FA28-B5B5-C654-C801F6CB57EA}"/>
                    </a:ext>
                  </a:extLst>
                </p:cNvPr>
                <p:cNvPicPr/>
                <p:nvPr/>
              </p:nvPicPr>
              <p:blipFill>
                <a:blip r:embed="rId14"/>
                <a:stretch>
                  <a:fillRect/>
                </a:stretch>
              </p:blipFill>
              <p:spPr>
                <a:xfrm>
                  <a:off x="11025620" y="2672080"/>
                  <a:ext cx="36360" cy="3708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8" name="Ink 17">
                  <a:extLst>
                    <a:ext uri="{FF2B5EF4-FFF2-40B4-BE49-F238E27FC236}">
                      <a16:creationId xmlns:a16="http://schemas.microsoft.com/office/drawing/2014/main" id="{11E882D4-FB5E-BDA7-BC79-55A73B643B9A}"/>
                    </a:ext>
                  </a:extLst>
                </p14:cNvPr>
                <p14:cNvContentPartPr/>
                <p14:nvPr/>
              </p14:nvContentPartPr>
              <p14:xfrm>
                <a:off x="11028500" y="2712400"/>
                <a:ext cx="360" cy="720"/>
              </p14:xfrm>
            </p:contentPart>
          </mc:Choice>
          <mc:Fallback>
            <p:pic>
              <p:nvPicPr>
                <p:cNvPr id="18" name="Ink 17">
                  <a:extLst>
                    <a:ext uri="{FF2B5EF4-FFF2-40B4-BE49-F238E27FC236}">
                      <a16:creationId xmlns:a16="http://schemas.microsoft.com/office/drawing/2014/main" id="{11E882D4-FB5E-BDA7-BC79-55A73B643B9A}"/>
                    </a:ext>
                  </a:extLst>
                </p:cNvPr>
                <p:cNvPicPr/>
                <p:nvPr/>
              </p:nvPicPr>
              <p:blipFill>
                <a:blip r:embed="rId16"/>
                <a:stretch>
                  <a:fillRect/>
                </a:stretch>
              </p:blipFill>
              <p:spPr>
                <a:xfrm>
                  <a:off x="11010500" y="2694760"/>
                  <a:ext cx="36000" cy="3636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9" name="Ink 18">
                  <a:extLst>
                    <a:ext uri="{FF2B5EF4-FFF2-40B4-BE49-F238E27FC236}">
                      <a16:creationId xmlns:a16="http://schemas.microsoft.com/office/drawing/2014/main" id="{533A64FE-0136-B566-45A9-D91C523C0C13}"/>
                    </a:ext>
                  </a:extLst>
                </p14:cNvPr>
                <p14:cNvContentPartPr/>
                <p14:nvPr/>
              </p14:nvContentPartPr>
              <p14:xfrm>
                <a:off x="11025980" y="2717440"/>
                <a:ext cx="360" cy="360"/>
              </p14:xfrm>
            </p:contentPart>
          </mc:Choice>
          <mc:Fallback>
            <p:pic>
              <p:nvPicPr>
                <p:cNvPr id="19" name="Ink 18">
                  <a:extLst>
                    <a:ext uri="{FF2B5EF4-FFF2-40B4-BE49-F238E27FC236}">
                      <a16:creationId xmlns:a16="http://schemas.microsoft.com/office/drawing/2014/main" id="{533A64FE-0136-B566-45A9-D91C523C0C13}"/>
                    </a:ext>
                  </a:extLst>
                </p:cNvPr>
                <p:cNvPicPr/>
                <p:nvPr/>
              </p:nvPicPr>
              <p:blipFill>
                <a:blip r:embed="rId10"/>
                <a:stretch>
                  <a:fillRect/>
                </a:stretch>
              </p:blipFill>
              <p:spPr>
                <a:xfrm>
                  <a:off x="11007980" y="2699800"/>
                  <a:ext cx="3600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21" name="Ink 20">
                  <a:extLst>
                    <a:ext uri="{FF2B5EF4-FFF2-40B4-BE49-F238E27FC236}">
                      <a16:creationId xmlns:a16="http://schemas.microsoft.com/office/drawing/2014/main" id="{ABB21D2F-847D-156F-6728-A2631A83C64E}"/>
                    </a:ext>
                  </a:extLst>
                </p14:cNvPr>
                <p14:cNvContentPartPr/>
                <p14:nvPr/>
              </p14:nvContentPartPr>
              <p14:xfrm>
                <a:off x="11051540" y="2699800"/>
                <a:ext cx="360" cy="360"/>
              </p14:xfrm>
            </p:contentPart>
          </mc:Choice>
          <mc:Fallback>
            <p:pic>
              <p:nvPicPr>
                <p:cNvPr id="21" name="Ink 20">
                  <a:extLst>
                    <a:ext uri="{FF2B5EF4-FFF2-40B4-BE49-F238E27FC236}">
                      <a16:creationId xmlns:a16="http://schemas.microsoft.com/office/drawing/2014/main" id="{ABB21D2F-847D-156F-6728-A2631A83C64E}"/>
                    </a:ext>
                  </a:extLst>
                </p:cNvPr>
                <p:cNvPicPr/>
                <p:nvPr/>
              </p:nvPicPr>
              <p:blipFill>
                <a:blip r:embed="rId10"/>
                <a:stretch>
                  <a:fillRect/>
                </a:stretch>
              </p:blipFill>
              <p:spPr>
                <a:xfrm>
                  <a:off x="11033540" y="2682160"/>
                  <a:ext cx="3600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22" name="Ink 21">
                  <a:extLst>
                    <a:ext uri="{FF2B5EF4-FFF2-40B4-BE49-F238E27FC236}">
                      <a16:creationId xmlns:a16="http://schemas.microsoft.com/office/drawing/2014/main" id="{396CCE51-1A42-C7E1-B0D4-AA3CBCD1B64D}"/>
                    </a:ext>
                  </a:extLst>
                </p14:cNvPr>
                <p14:cNvContentPartPr/>
                <p14:nvPr/>
              </p14:nvContentPartPr>
              <p14:xfrm>
                <a:off x="11051540" y="2707360"/>
                <a:ext cx="360" cy="720"/>
              </p14:xfrm>
            </p:contentPart>
          </mc:Choice>
          <mc:Fallback>
            <p:pic>
              <p:nvPicPr>
                <p:cNvPr id="22" name="Ink 21">
                  <a:extLst>
                    <a:ext uri="{FF2B5EF4-FFF2-40B4-BE49-F238E27FC236}">
                      <a16:creationId xmlns:a16="http://schemas.microsoft.com/office/drawing/2014/main" id="{396CCE51-1A42-C7E1-B0D4-AA3CBCD1B64D}"/>
                    </a:ext>
                  </a:extLst>
                </p:cNvPr>
                <p:cNvPicPr/>
                <p:nvPr/>
              </p:nvPicPr>
              <p:blipFill>
                <a:blip r:embed="rId16"/>
                <a:stretch>
                  <a:fillRect/>
                </a:stretch>
              </p:blipFill>
              <p:spPr>
                <a:xfrm>
                  <a:off x="11033540" y="2689720"/>
                  <a:ext cx="36000" cy="363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24" name="Ink 23">
                  <a:extLst>
                    <a:ext uri="{FF2B5EF4-FFF2-40B4-BE49-F238E27FC236}">
                      <a16:creationId xmlns:a16="http://schemas.microsoft.com/office/drawing/2014/main" id="{7C9BAD27-E9E4-4712-4998-9F85FE12B152}"/>
                    </a:ext>
                  </a:extLst>
                </p14:cNvPr>
                <p14:cNvContentPartPr/>
                <p14:nvPr/>
              </p14:nvContentPartPr>
              <p14:xfrm>
                <a:off x="11051540" y="2707000"/>
                <a:ext cx="360" cy="3240"/>
              </p14:xfrm>
            </p:contentPart>
          </mc:Choice>
          <mc:Fallback>
            <p:pic>
              <p:nvPicPr>
                <p:cNvPr id="24" name="Ink 23">
                  <a:extLst>
                    <a:ext uri="{FF2B5EF4-FFF2-40B4-BE49-F238E27FC236}">
                      <a16:creationId xmlns:a16="http://schemas.microsoft.com/office/drawing/2014/main" id="{7C9BAD27-E9E4-4712-4998-9F85FE12B152}"/>
                    </a:ext>
                  </a:extLst>
                </p:cNvPr>
                <p:cNvPicPr/>
                <p:nvPr/>
              </p:nvPicPr>
              <p:blipFill>
                <a:blip r:embed="rId21"/>
                <a:stretch>
                  <a:fillRect/>
                </a:stretch>
              </p:blipFill>
              <p:spPr>
                <a:xfrm>
                  <a:off x="11033540" y="2689360"/>
                  <a:ext cx="36000" cy="3888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25" name="Ink 24">
                  <a:extLst>
                    <a:ext uri="{FF2B5EF4-FFF2-40B4-BE49-F238E27FC236}">
                      <a16:creationId xmlns:a16="http://schemas.microsoft.com/office/drawing/2014/main" id="{50ADCE1A-6B6C-4819-6F2B-A36A259CCB9D}"/>
                    </a:ext>
                  </a:extLst>
                </p14:cNvPr>
                <p14:cNvContentPartPr/>
                <p14:nvPr/>
              </p14:nvContentPartPr>
              <p14:xfrm>
                <a:off x="11051540" y="2694400"/>
                <a:ext cx="360" cy="3240"/>
              </p14:xfrm>
            </p:contentPart>
          </mc:Choice>
          <mc:Fallback>
            <p:pic>
              <p:nvPicPr>
                <p:cNvPr id="25" name="Ink 24">
                  <a:extLst>
                    <a:ext uri="{FF2B5EF4-FFF2-40B4-BE49-F238E27FC236}">
                      <a16:creationId xmlns:a16="http://schemas.microsoft.com/office/drawing/2014/main" id="{50ADCE1A-6B6C-4819-6F2B-A36A259CCB9D}"/>
                    </a:ext>
                  </a:extLst>
                </p:cNvPr>
                <p:cNvPicPr/>
                <p:nvPr/>
              </p:nvPicPr>
              <p:blipFill>
                <a:blip r:embed="rId21"/>
                <a:stretch>
                  <a:fillRect/>
                </a:stretch>
              </p:blipFill>
              <p:spPr>
                <a:xfrm>
                  <a:off x="11033540" y="2676400"/>
                  <a:ext cx="36000" cy="3888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27" name="Ink 26">
                  <a:extLst>
                    <a:ext uri="{FF2B5EF4-FFF2-40B4-BE49-F238E27FC236}">
                      <a16:creationId xmlns:a16="http://schemas.microsoft.com/office/drawing/2014/main" id="{3E9ECE2C-265A-2D6B-7137-3CBE2584F910}"/>
                    </a:ext>
                  </a:extLst>
                </p14:cNvPr>
                <p14:cNvContentPartPr/>
                <p14:nvPr/>
              </p14:nvContentPartPr>
              <p14:xfrm>
                <a:off x="11050460" y="2673160"/>
                <a:ext cx="1440" cy="9000"/>
              </p14:xfrm>
            </p:contentPart>
          </mc:Choice>
          <mc:Fallback>
            <p:pic>
              <p:nvPicPr>
                <p:cNvPr id="27" name="Ink 26">
                  <a:extLst>
                    <a:ext uri="{FF2B5EF4-FFF2-40B4-BE49-F238E27FC236}">
                      <a16:creationId xmlns:a16="http://schemas.microsoft.com/office/drawing/2014/main" id="{3E9ECE2C-265A-2D6B-7137-3CBE2584F910}"/>
                    </a:ext>
                  </a:extLst>
                </p:cNvPr>
                <p:cNvPicPr/>
                <p:nvPr/>
              </p:nvPicPr>
              <p:blipFill>
                <a:blip r:embed="rId24"/>
                <a:stretch>
                  <a:fillRect/>
                </a:stretch>
              </p:blipFill>
              <p:spPr>
                <a:xfrm>
                  <a:off x="11032460" y="2655520"/>
                  <a:ext cx="37080" cy="4464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28" name="Ink 27">
                  <a:extLst>
                    <a:ext uri="{FF2B5EF4-FFF2-40B4-BE49-F238E27FC236}">
                      <a16:creationId xmlns:a16="http://schemas.microsoft.com/office/drawing/2014/main" id="{AF60CC39-80D9-2345-74D9-5DE4320D8481}"/>
                    </a:ext>
                  </a:extLst>
                </p14:cNvPr>
                <p14:cNvContentPartPr/>
                <p14:nvPr/>
              </p14:nvContentPartPr>
              <p14:xfrm>
                <a:off x="11046140" y="2659480"/>
                <a:ext cx="360" cy="5400"/>
              </p14:xfrm>
            </p:contentPart>
          </mc:Choice>
          <mc:Fallback>
            <p:pic>
              <p:nvPicPr>
                <p:cNvPr id="28" name="Ink 27">
                  <a:extLst>
                    <a:ext uri="{FF2B5EF4-FFF2-40B4-BE49-F238E27FC236}">
                      <a16:creationId xmlns:a16="http://schemas.microsoft.com/office/drawing/2014/main" id="{AF60CC39-80D9-2345-74D9-5DE4320D8481}"/>
                    </a:ext>
                  </a:extLst>
                </p:cNvPr>
                <p:cNvPicPr/>
                <p:nvPr/>
              </p:nvPicPr>
              <p:blipFill>
                <a:blip r:embed="rId26"/>
                <a:stretch>
                  <a:fillRect/>
                </a:stretch>
              </p:blipFill>
              <p:spPr>
                <a:xfrm>
                  <a:off x="11028500" y="2641480"/>
                  <a:ext cx="36000" cy="4104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29" name="Ink 28">
                  <a:extLst>
                    <a:ext uri="{FF2B5EF4-FFF2-40B4-BE49-F238E27FC236}">
                      <a16:creationId xmlns:a16="http://schemas.microsoft.com/office/drawing/2014/main" id="{A8CB3694-DE65-0A7A-4593-28317513A1FB}"/>
                    </a:ext>
                  </a:extLst>
                </p14:cNvPr>
                <p14:cNvContentPartPr/>
                <p14:nvPr/>
              </p14:nvContentPartPr>
              <p14:xfrm>
                <a:off x="11046140" y="2645080"/>
                <a:ext cx="360" cy="1800"/>
              </p14:xfrm>
            </p:contentPart>
          </mc:Choice>
          <mc:Fallback>
            <p:pic>
              <p:nvPicPr>
                <p:cNvPr id="29" name="Ink 28">
                  <a:extLst>
                    <a:ext uri="{FF2B5EF4-FFF2-40B4-BE49-F238E27FC236}">
                      <a16:creationId xmlns:a16="http://schemas.microsoft.com/office/drawing/2014/main" id="{A8CB3694-DE65-0A7A-4593-28317513A1FB}"/>
                    </a:ext>
                  </a:extLst>
                </p:cNvPr>
                <p:cNvPicPr/>
                <p:nvPr/>
              </p:nvPicPr>
              <p:blipFill>
                <a:blip r:embed="rId16"/>
                <a:stretch>
                  <a:fillRect/>
                </a:stretch>
              </p:blipFill>
              <p:spPr>
                <a:xfrm>
                  <a:off x="11028500" y="2627440"/>
                  <a:ext cx="36000" cy="3744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30" name="Ink 29">
                  <a:extLst>
                    <a:ext uri="{FF2B5EF4-FFF2-40B4-BE49-F238E27FC236}">
                      <a16:creationId xmlns:a16="http://schemas.microsoft.com/office/drawing/2014/main" id="{96CB3387-3F74-1060-CF2C-63F4D75D1B0B}"/>
                    </a:ext>
                  </a:extLst>
                </p14:cNvPr>
                <p14:cNvContentPartPr/>
                <p14:nvPr/>
              </p14:nvContentPartPr>
              <p14:xfrm>
                <a:off x="11051540" y="2615920"/>
                <a:ext cx="360" cy="360"/>
              </p14:xfrm>
            </p:contentPart>
          </mc:Choice>
          <mc:Fallback>
            <p:pic>
              <p:nvPicPr>
                <p:cNvPr id="30" name="Ink 29">
                  <a:extLst>
                    <a:ext uri="{FF2B5EF4-FFF2-40B4-BE49-F238E27FC236}">
                      <a16:creationId xmlns:a16="http://schemas.microsoft.com/office/drawing/2014/main" id="{96CB3387-3F74-1060-CF2C-63F4D75D1B0B}"/>
                    </a:ext>
                  </a:extLst>
                </p:cNvPr>
                <p:cNvPicPr/>
                <p:nvPr/>
              </p:nvPicPr>
              <p:blipFill>
                <a:blip r:embed="rId10"/>
                <a:stretch>
                  <a:fillRect/>
                </a:stretch>
              </p:blipFill>
              <p:spPr>
                <a:xfrm>
                  <a:off x="11033540" y="2598280"/>
                  <a:ext cx="3600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31" name="Ink 30">
                  <a:extLst>
                    <a:ext uri="{FF2B5EF4-FFF2-40B4-BE49-F238E27FC236}">
                      <a16:creationId xmlns:a16="http://schemas.microsoft.com/office/drawing/2014/main" id="{ABD487F1-BD24-F358-A56A-CEA21272A4A3}"/>
                    </a:ext>
                  </a:extLst>
                </p14:cNvPr>
                <p14:cNvContentPartPr/>
                <p14:nvPr/>
              </p14:nvContentPartPr>
              <p14:xfrm>
                <a:off x="11051540" y="2613040"/>
                <a:ext cx="360" cy="720"/>
              </p14:xfrm>
            </p:contentPart>
          </mc:Choice>
          <mc:Fallback>
            <p:pic>
              <p:nvPicPr>
                <p:cNvPr id="31" name="Ink 30">
                  <a:extLst>
                    <a:ext uri="{FF2B5EF4-FFF2-40B4-BE49-F238E27FC236}">
                      <a16:creationId xmlns:a16="http://schemas.microsoft.com/office/drawing/2014/main" id="{ABD487F1-BD24-F358-A56A-CEA21272A4A3}"/>
                    </a:ext>
                  </a:extLst>
                </p:cNvPr>
                <p:cNvPicPr/>
                <p:nvPr/>
              </p:nvPicPr>
              <p:blipFill>
                <a:blip r:embed="rId16"/>
                <a:stretch>
                  <a:fillRect/>
                </a:stretch>
              </p:blipFill>
              <p:spPr>
                <a:xfrm>
                  <a:off x="11033540" y="2595400"/>
                  <a:ext cx="36000" cy="3636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32" name="Ink 31">
                  <a:extLst>
                    <a:ext uri="{FF2B5EF4-FFF2-40B4-BE49-F238E27FC236}">
                      <a16:creationId xmlns:a16="http://schemas.microsoft.com/office/drawing/2014/main" id="{F63A8A68-D3E9-17AE-54F5-D5A66ECCF919}"/>
                    </a:ext>
                  </a:extLst>
                </p14:cNvPr>
                <p14:cNvContentPartPr/>
                <p14:nvPr/>
              </p14:nvContentPartPr>
              <p14:xfrm>
                <a:off x="11051540" y="2608360"/>
                <a:ext cx="360" cy="360"/>
              </p14:xfrm>
            </p:contentPart>
          </mc:Choice>
          <mc:Fallback>
            <p:pic>
              <p:nvPicPr>
                <p:cNvPr id="32" name="Ink 31">
                  <a:extLst>
                    <a:ext uri="{FF2B5EF4-FFF2-40B4-BE49-F238E27FC236}">
                      <a16:creationId xmlns:a16="http://schemas.microsoft.com/office/drawing/2014/main" id="{F63A8A68-D3E9-17AE-54F5-D5A66ECCF919}"/>
                    </a:ext>
                  </a:extLst>
                </p:cNvPr>
                <p:cNvPicPr/>
                <p:nvPr/>
              </p:nvPicPr>
              <p:blipFill>
                <a:blip r:embed="rId10"/>
                <a:stretch>
                  <a:fillRect/>
                </a:stretch>
              </p:blipFill>
              <p:spPr>
                <a:xfrm>
                  <a:off x="11033540" y="2590720"/>
                  <a:ext cx="3600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33" name="Ink 32">
                  <a:extLst>
                    <a:ext uri="{FF2B5EF4-FFF2-40B4-BE49-F238E27FC236}">
                      <a16:creationId xmlns:a16="http://schemas.microsoft.com/office/drawing/2014/main" id="{90BE8322-F564-32FE-98D3-5913989A4109}"/>
                    </a:ext>
                  </a:extLst>
                </p14:cNvPr>
                <p14:cNvContentPartPr/>
                <p14:nvPr/>
              </p14:nvContentPartPr>
              <p14:xfrm>
                <a:off x="11051540" y="2608360"/>
                <a:ext cx="360" cy="3240"/>
              </p14:xfrm>
            </p:contentPart>
          </mc:Choice>
          <mc:Fallback>
            <p:pic>
              <p:nvPicPr>
                <p:cNvPr id="33" name="Ink 32">
                  <a:extLst>
                    <a:ext uri="{FF2B5EF4-FFF2-40B4-BE49-F238E27FC236}">
                      <a16:creationId xmlns:a16="http://schemas.microsoft.com/office/drawing/2014/main" id="{90BE8322-F564-32FE-98D3-5913989A4109}"/>
                    </a:ext>
                  </a:extLst>
                </p:cNvPr>
                <p:cNvPicPr/>
                <p:nvPr/>
              </p:nvPicPr>
              <p:blipFill>
                <a:blip r:embed="rId21"/>
                <a:stretch>
                  <a:fillRect/>
                </a:stretch>
              </p:blipFill>
              <p:spPr>
                <a:xfrm>
                  <a:off x="11033540" y="2590720"/>
                  <a:ext cx="36000" cy="3888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34" name="Ink 33">
                  <a:extLst>
                    <a:ext uri="{FF2B5EF4-FFF2-40B4-BE49-F238E27FC236}">
                      <a16:creationId xmlns:a16="http://schemas.microsoft.com/office/drawing/2014/main" id="{BC27CED5-1168-A5E0-64AE-07708DACA5E7}"/>
                    </a:ext>
                  </a:extLst>
                </p14:cNvPr>
                <p14:cNvContentPartPr/>
                <p14:nvPr/>
              </p14:nvContentPartPr>
              <p14:xfrm>
                <a:off x="11051540" y="2620960"/>
                <a:ext cx="360" cy="7560"/>
              </p14:xfrm>
            </p:contentPart>
          </mc:Choice>
          <mc:Fallback>
            <p:pic>
              <p:nvPicPr>
                <p:cNvPr id="34" name="Ink 33">
                  <a:extLst>
                    <a:ext uri="{FF2B5EF4-FFF2-40B4-BE49-F238E27FC236}">
                      <a16:creationId xmlns:a16="http://schemas.microsoft.com/office/drawing/2014/main" id="{BC27CED5-1168-A5E0-64AE-07708DACA5E7}"/>
                    </a:ext>
                  </a:extLst>
                </p:cNvPr>
                <p:cNvPicPr/>
                <p:nvPr/>
              </p:nvPicPr>
              <p:blipFill>
                <a:blip r:embed="rId26"/>
                <a:stretch>
                  <a:fillRect/>
                </a:stretch>
              </p:blipFill>
              <p:spPr>
                <a:xfrm>
                  <a:off x="11033540" y="2603320"/>
                  <a:ext cx="36000" cy="4320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35" name="Ink 34">
                  <a:extLst>
                    <a:ext uri="{FF2B5EF4-FFF2-40B4-BE49-F238E27FC236}">
                      <a16:creationId xmlns:a16="http://schemas.microsoft.com/office/drawing/2014/main" id="{EC4916FD-A45B-42CF-94F8-C1CC40DDCEB1}"/>
                    </a:ext>
                  </a:extLst>
                </p14:cNvPr>
                <p14:cNvContentPartPr/>
                <p14:nvPr/>
              </p14:nvContentPartPr>
              <p14:xfrm>
                <a:off x="11051540" y="2638960"/>
                <a:ext cx="360" cy="1800"/>
              </p14:xfrm>
            </p:contentPart>
          </mc:Choice>
          <mc:Fallback>
            <p:pic>
              <p:nvPicPr>
                <p:cNvPr id="35" name="Ink 34">
                  <a:extLst>
                    <a:ext uri="{FF2B5EF4-FFF2-40B4-BE49-F238E27FC236}">
                      <a16:creationId xmlns:a16="http://schemas.microsoft.com/office/drawing/2014/main" id="{EC4916FD-A45B-42CF-94F8-C1CC40DDCEB1}"/>
                    </a:ext>
                  </a:extLst>
                </p:cNvPr>
                <p:cNvPicPr/>
                <p:nvPr/>
              </p:nvPicPr>
              <p:blipFill>
                <a:blip r:embed="rId16"/>
                <a:stretch>
                  <a:fillRect/>
                </a:stretch>
              </p:blipFill>
              <p:spPr>
                <a:xfrm>
                  <a:off x="11033540" y="2620960"/>
                  <a:ext cx="36000" cy="3744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36" name="Ink 35">
                  <a:extLst>
                    <a:ext uri="{FF2B5EF4-FFF2-40B4-BE49-F238E27FC236}">
                      <a16:creationId xmlns:a16="http://schemas.microsoft.com/office/drawing/2014/main" id="{872488E0-C96B-6746-9568-9DCDA3AF50BA}"/>
                    </a:ext>
                  </a:extLst>
                </p14:cNvPr>
                <p14:cNvContentPartPr/>
                <p14:nvPr/>
              </p14:nvContentPartPr>
              <p14:xfrm>
                <a:off x="11049020" y="2646520"/>
                <a:ext cx="2520" cy="5400"/>
              </p14:xfrm>
            </p:contentPart>
          </mc:Choice>
          <mc:Fallback>
            <p:pic>
              <p:nvPicPr>
                <p:cNvPr id="36" name="Ink 35">
                  <a:extLst>
                    <a:ext uri="{FF2B5EF4-FFF2-40B4-BE49-F238E27FC236}">
                      <a16:creationId xmlns:a16="http://schemas.microsoft.com/office/drawing/2014/main" id="{872488E0-C96B-6746-9568-9DCDA3AF50BA}"/>
                    </a:ext>
                  </a:extLst>
                </p:cNvPr>
                <p:cNvPicPr/>
                <p:nvPr/>
              </p:nvPicPr>
              <p:blipFill>
                <a:blip r:embed="rId35"/>
                <a:stretch>
                  <a:fillRect/>
                </a:stretch>
              </p:blipFill>
              <p:spPr>
                <a:xfrm>
                  <a:off x="11031380" y="2628880"/>
                  <a:ext cx="38160" cy="4104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38" name="Ink 37">
                  <a:extLst>
                    <a:ext uri="{FF2B5EF4-FFF2-40B4-BE49-F238E27FC236}">
                      <a16:creationId xmlns:a16="http://schemas.microsoft.com/office/drawing/2014/main" id="{27D31E7D-EB28-1AF4-A0B6-1E06682EC0D2}"/>
                    </a:ext>
                  </a:extLst>
                </p14:cNvPr>
                <p14:cNvContentPartPr/>
                <p14:nvPr/>
              </p14:nvContentPartPr>
              <p14:xfrm>
                <a:off x="11035340" y="2664160"/>
                <a:ext cx="11160" cy="90360"/>
              </p14:xfrm>
            </p:contentPart>
          </mc:Choice>
          <mc:Fallback>
            <p:pic>
              <p:nvPicPr>
                <p:cNvPr id="38" name="Ink 37">
                  <a:extLst>
                    <a:ext uri="{FF2B5EF4-FFF2-40B4-BE49-F238E27FC236}">
                      <a16:creationId xmlns:a16="http://schemas.microsoft.com/office/drawing/2014/main" id="{27D31E7D-EB28-1AF4-A0B6-1E06682EC0D2}"/>
                    </a:ext>
                  </a:extLst>
                </p:cNvPr>
                <p:cNvPicPr/>
                <p:nvPr/>
              </p:nvPicPr>
              <p:blipFill>
                <a:blip r:embed="rId37"/>
                <a:stretch>
                  <a:fillRect/>
                </a:stretch>
              </p:blipFill>
              <p:spPr>
                <a:xfrm>
                  <a:off x="11017700" y="2646520"/>
                  <a:ext cx="468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40" name="Ink 39">
                  <a:extLst>
                    <a:ext uri="{FF2B5EF4-FFF2-40B4-BE49-F238E27FC236}">
                      <a16:creationId xmlns:a16="http://schemas.microsoft.com/office/drawing/2014/main" id="{547A79C3-C5B7-896D-0397-6630EDA04999}"/>
                    </a:ext>
                  </a:extLst>
                </p14:cNvPr>
                <p14:cNvContentPartPr/>
                <p14:nvPr/>
              </p14:nvContentPartPr>
              <p14:xfrm>
                <a:off x="11038580" y="2725360"/>
                <a:ext cx="18360" cy="268200"/>
              </p14:xfrm>
            </p:contentPart>
          </mc:Choice>
          <mc:Fallback>
            <p:pic>
              <p:nvPicPr>
                <p:cNvPr id="40" name="Ink 39">
                  <a:extLst>
                    <a:ext uri="{FF2B5EF4-FFF2-40B4-BE49-F238E27FC236}">
                      <a16:creationId xmlns:a16="http://schemas.microsoft.com/office/drawing/2014/main" id="{547A79C3-C5B7-896D-0397-6630EDA04999}"/>
                    </a:ext>
                  </a:extLst>
                </p:cNvPr>
                <p:cNvPicPr/>
                <p:nvPr/>
              </p:nvPicPr>
              <p:blipFill>
                <a:blip r:embed="rId39"/>
                <a:stretch>
                  <a:fillRect/>
                </a:stretch>
              </p:blipFill>
              <p:spPr>
                <a:xfrm>
                  <a:off x="11020940" y="2707360"/>
                  <a:ext cx="54000" cy="30384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40">
            <p14:nvContentPartPr>
              <p14:cNvPr id="42" name="Ink 41">
                <a:extLst>
                  <a:ext uri="{FF2B5EF4-FFF2-40B4-BE49-F238E27FC236}">
                    <a16:creationId xmlns:a16="http://schemas.microsoft.com/office/drawing/2014/main" id="{FE6C4E7E-87D6-73AD-AA95-BC82D8036752}"/>
                  </a:ext>
                </a:extLst>
              </p14:cNvPr>
              <p14:cNvContentPartPr/>
              <p14:nvPr/>
            </p14:nvContentPartPr>
            <p14:xfrm>
              <a:off x="10932960" y="1937520"/>
              <a:ext cx="117000" cy="299160"/>
            </p14:xfrm>
          </p:contentPart>
        </mc:Choice>
        <mc:Fallback>
          <p:pic>
            <p:nvPicPr>
              <p:cNvPr id="42" name="Ink 41">
                <a:extLst>
                  <a:ext uri="{FF2B5EF4-FFF2-40B4-BE49-F238E27FC236}">
                    <a16:creationId xmlns:a16="http://schemas.microsoft.com/office/drawing/2014/main" id="{FE6C4E7E-87D6-73AD-AA95-BC82D8036752}"/>
                  </a:ext>
                </a:extLst>
              </p:cNvPr>
              <p:cNvPicPr/>
              <p:nvPr/>
            </p:nvPicPr>
            <p:blipFill>
              <a:blip r:embed="rId41"/>
              <a:stretch>
                <a:fillRect/>
              </a:stretch>
            </p:blipFill>
            <p:spPr>
              <a:xfrm>
                <a:off x="10915320" y="1919520"/>
                <a:ext cx="152640" cy="334800"/>
              </a:xfrm>
              <a:prstGeom prst="rect">
                <a:avLst/>
              </a:prstGeom>
            </p:spPr>
          </p:pic>
        </mc:Fallback>
      </mc:AlternateContent>
      <p:grpSp>
        <p:nvGrpSpPr>
          <p:cNvPr id="52" name="Group 51">
            <a:extLst>
              <a:ext uri="{FF2B5EF4-FFF2-40B4-BE49-F238E27FC236}">
                <a16:creationId xmlns:a16="http://schemas.microsoft.com/office/drawing/2014/main" id="{E0A1E160-547B-27B6-014B-30B97910D2F8}"/>
              </a:ext>
            </a:extLst>
          </p:cNvPr>
          <p:cNvGrpSpPr/>
          <p:nvPr/>
        </p:nvGrpSpPr>
        <p:grpSpPr>
          <a:xfrm>
            <a:off x="10994520" y="1923840"/>
            <a:ext cx="64080" cy="298080"/>
            <a:chOff x="10994520" y="1923840"/>
            <a:chExt cx="64080" cy="298080"/>
          </a:xfrm>
        </p:grpSpPr>
        <mc:AlternateContent xmlns:mc="http://schemas.openxmlformats.org/markup-compatibility/2006">
          <mc:Choice xmlns:p14="http://schemas.microsoft.com/office/powerpoint/2010/main" Requires="p14">
            <p:contentPart p14:bwMode="auto" r:id="rId42">
              <p14:nvContentPartPr>
                <p14:cNvPr id="43" name="Ink 42">
                  <a:extLst>
                    <a:ext uri="{FF2B5EF4-FFF2-40B4-BE49-F238E27FC236}">
                      <a16:creationId xmlns:a16="http://schemas.microsoft.com/office/drawing/2014/main" id="{C5EA638C-587A-28B5-BB46-9C660B5B958F}"/>
                    </a:ext>
                  </a:extLst>
                </p14:cNvPr>
                <p14:cNvContentPartPr/>
                <p14:nvPr/>
              </p14:nvContentPartPr>
              <p14:xfrm>
                <a:off x="10994520" y="2036160"/>
                <a:ext cx="54720" cy="185760"/>
              </p14:xfrm>
            </p:contentPart>
          </mc:Choice>
          <mc:Fallback>
            <p:pic>
              <p:nvPicPr>
                <p:cNvPr id="43" name="Ink 42">
                  <a:extLst>
                    <a:ext uri="{FF2B5EF4-FFF2-40B4-BE49-F238E27FC236}">
                      <a16:creationId xmlns:a16="http://schemas.microsoft.com/office/drawing/2014/main" id="{C5EA638C-587A-28B5-BB46-9C660B5B958F}"/>
                    </a:ext>
                  </a:extLst>
                </p:cNvPr>
                <p:cNvPicPr/>
                <p:nvPr/>
              </p:nvPicPr>
              <p:blipFill>
                <a:blip r:embed="rId43"/>
                <a:stretch>
                  <a:fillRect/>
                </a:stretch>
              </p:blipFill>
              <p:spPr>
                <a:xfrm>
                  <a:off x="10976520" y="2018520"/>
                  <a:ext cx="90360" cy="22140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44" name="Ink 43">
                  <a:extLst>
                    <a:ext uri="{FF2B5EF4-FFF2-40B4-BE49-F238E27FC236}">
                      <a16:creationId xmlns:a16="http://schemas.microsoft.com/office/drawing/2014/main" id="{A51DB8AA-24EC-3AFF-00BF-47A099637901}"/>
                    </a:ext>
                  </a:extLst>
                </p14:cNvPr>
                <p14:cNvContentPartPr/>
                <p14:nvPr/>
              </p14:nvContentPartPr>
              <p14:xfrm>
                <a:off x="11036640" y="1950480"/>
                <a:ext cx="20520" cy="82800"/>
              </p14:xfrm>
            </p:contentPart>
          </mc:Choice>
          <mc:Fallback>
            <p:pic>
              <p:nvPicPr>
                <p:cNvPr id="44" name="Ink 43">
                  <a:extLst>
                    <a:ext uri="{FF2B5EF4-FFF2-40B4-BE49-F238E27FC236}">
                      <a16:creationId xmlns:a16="http://schemas.microsoft.com/office/drawing/2014/main" id="{A51DB8AA-24EC-3AFF-00BF-47A099637901}"/>
                    </a:ext>
                  </a:extLst>
                </p:cNvPr>
                <p:cNvPicPr/>
                <p:nvPr/>
              </p:nvPicPr>
              <p:blipFill>
                <a:blip r:embed="rId45"/>
                <a:stretch>
                  <a:fillRect/>
                </a:stretch>
              </p:blipFill>
              <p:spPr>
                <a:xfrm>
                  <a:off x="11018640" y="1932840"/>
                  <a:ext cx="56160" cy="11844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45" name="Ink 44">
                  <a:extLst>
                    <a:ext uri="{FF2B5EF4-FFF2-40B4-BE49-F238E27FC236}">
                      <a16:creationId xmlns:a16="http://schemas.microsoft.com/office/drawing/2014/main" id="{59D80AE9-194A-DF84-D4BB-078385553A93}"/>
                    </a:ext>
                  </a:extLst>
                </p14:cNvPr>
                <p14:cNvContentPartPr/>
                <p14:nvPr/>
              </p14:nvContentPartPr>
              <p14:xfrm>
                <a:off x="11040960" y="2017080"/>
                <a:ext cx="11880" cy="125640"/>
              </p14:xfrm>
            </p:contentPart>
          </mc:Choice>
          <mc:Fallback>
            <p:pic>
              <p:nvPicPr>
                <p:cNvPr id="45" name="Ink 44">
                  <a:extLst>
                    <a:ext uri="{FF2B5EF4-FFF2-40B4-BE49-F238E27FC236}">
                      <a16:creationId xmlns:a16="http://schemas.microsoft.com/office/drawing/2014/main" id="{59D80AE9-194A-DF84-D4BB-078385553A93}"/>
                    </a:ext>
                  </a:extLst>
                </p:cNvPr>
                <p:cNvPicPr/>
                <p:nvPr/>
              </p:nvPicPr>
              <p:blipFill>
                <a:blip r:embed="rId47"/>
                <a:stretch>
                  <a:fillRect/>
                </a:stretch>
              </p:blipFill>
              <p:spPr>
                <a:xfrm>
                  <a:off x="11023320" y="1999440"/>
                  <a:ext cx="47520" cy="16128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47" name="Ink 46">
                  <a:extLst>
                    <a:ext uri="{FF2B5EF4-FFF2-40B4-BE49-F238E27FC236}">
                      <a16:creationId xmlns:a16="http://schemas.microsoft.com/office/drawing/2014/main" id="{1D8BA8A5-532E-D187-1565-BFC2BD879B3D}"/>
                    </a:ext>
                  </a:extLst>
                </p14:cNvPr>
                <p14:cNvContentPartPr/>
                <p14:nvPr/>
              </p14:nvContentPartPr>
              <p14:xfrm>
                <a:off x="11046720" y="2034360"/>
                <a:ext cx="11520" cy="177480"/>
              </p14:xfrm>
            </p:contentPart>
          </mc:Choice>
          <mc:Fallback>
            <p:pic>
              <p:nvPicPr>
                <p:cNvPr id="47" name="Ink 46">
                  <a:extLst>
                    <a:ext uri="{FF2B5EF4-FFF2-40B4-BE49-F238E27FC236}">
                      <a16:creationId xmlns:a16="http://schemas.microsoft.com/office/drawing/2014/main" id="{1D8BA8A5-532E-D187-1565-BFC2BD879B3D}"/>
                    </a:ext>
                  </a:extLst>
                </p:cNvPr>
                <p:cNvPicPr/>
                <p:nvPr/>
              </p:nvPicPr>
              <p:blipFill>
                <a:blip r:embed="rId49"/>
                <a:stretch>
                  <a:fillRect/>
                </a:stretch>
              </p:blipFill>
              <p:spPr>
                <a:xfrm>
                  <a:off x="11029080" y="2016360"/>
                  <a:ext cx="47160" cy="213120"/>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49" name="Ink 48">
                  <a:extLst>
                    <a:ext uri="{FF2B5EF4-FFF2-40B4-BE49-F238E27FC236}">
                      <a16:creationId xmlns:a16="http://schemas.microsoft.com/office/drawing/2014/main" id="{57D33E6B-D4BF-AE76-D8E2-3F91CEB8A471}"/>
                    </a:ext>
                  </a:extLst>
                </p14:cNvPr>
                <p14:cNvContentPartPr/>
                <p14:nvPr/>
              </p14:nvContentPartPr>
              <p14:xfrm>
                <a:off x="11055720" y="1923840"/>
                <a:ext cx="2880" cy="15480"/>
              </p14:xfrm>
            </p:contentPart>
          </mc:Choice>
          <mc:Fallback>
            <p:pic>
              <p:nvPicPr>
                <p:cNvPr id="49" name="Ink 48">
                  <a:extLst>
                    <a:ext uri="{FF2B5EF4-FFF2-40B4-BE49-F238E27FC236}">
                      <a16:creationId xmlns:a16="http://schemas.microsoft.com/office/drawing/2014/main" id="{57D33E6B-D4BF-AE76-D8E2-3F91CEB8A471}"/>
                    </a:ext>
                  </a:extLst>
                </p:cNvPr>
                <p:cNvPicPr/>
                <p:nvPr/>
              </p:nvPicPr>
              <p:blipFill>
                <a:blip r:embed="rId51"/>
                <a:stretch>
                  <a:fillRect/>
                </a:stretch>
              </p:blipFill>
              <p:spPr>
                <a:xfrm>
                  <a:off x="11037720" y="1906200"/>
                  <a:ext cx="38520" cy="51120"/>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50" name="Ink 49">
                  <a:extLst>
                    <a:ext uri="{FF2B5EF4-FFF2-40B4-BE49-F238E27FC236}">
                      <a16:creationId xmlns:a16="http://schemas.microsoft.com/office/drawing/2014/main" id="{F0165043-DD77-3A1B-4BEC-2891588B9992}"/>
                    </a:ext>
                  </a:extLst>
                </p14:cNvPr>
                <p14:cNvContentPartPr/>
                <p14:nvPr/>
              </p14:nvContentPartPr>
              <p14:xfrm>
                <a:off x="11056440" y="2089440"/>
                <a:ext cx="360" cy="360"/>
              </p14:xfrm>
            </p:contentPart>
          </mc:Choice>
          <mc:Fallback>
            <p:pic>
              <p:nvPicPr>
                <p:cNvPr id="50" name="Ink 49">
                  <a:extLst>
                    <a:ext uri="{FF2B5EF4-FFF2-40B4-BE49-F238E27FC236}">
                      <a16:creationId xmlns:a16="http://schemas.microsoft.com/office/drawing/2014/main" id="{F0165043-DD77-3A1B-4BEC-2891588B9992}"/>
                    </a:ext>
                  </a:extLst>
                </p:cNvPr>
                <p:cNvPicPr/>
                <p:nvPr/>
              </p:nvPicPr>
              <p:blipFill>
                <a:blip r:embed="rId10"/>
                <a:stretch>
                  <a:fillRect/>
                </a:stretch>
              </p:blipFill>
              <p:spPr>
                <a:xfrm>
                  <a:off x="11038800" y="2071800"/>
                  <a:ext cx="3600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51" name="Ink 50">
                  <a:extLst>
                    <a:ext uri="{FF2B5EF4-FFF2-40B4-BE49-F238E27FC236}">
                      <a16:creationId xmlns:a16="http://schemas.microsoft.com/office/drawing/2014/main" id="{178CAC63-6105-0CF1-BF2C-BE76B4E22757}"/>
                    </a:ext>
                  </a:extLst>
                </p14:cNvPr>
                <p14:cNvContentPartPr/>
                <p14:nvPr/>
              </p14:nvContentPartPr>
              <p14:xfrm>
                <a:off x="11053560" y="2095200"/>
                <a:ext cx="1440" cy="2880"/>
              </p14:xfrm>
            </p:contentPart>
          </mc:Choice>
          <mc:Fallback>
            <p:pic>
              <p:nvPicPr>
                <p:cNvPr id="51" name="Ink 50">
                  <a:extLst>
                    <a:ext uri="{FF2B5EF4-FFF2-40B4-BE49-F238E27FC236}">
                      <a16:creationId xmlns:a16="http://schemas.microsoft.com/office/drawing/2014/main" id="{178CAC63-6105-0CF1-BF2C-BE76B4E22757}"/>
                    </a:ext>
                  </a:extLst>
                </p:cNvPr>
                <p:cNvPicPr/>
                <p:nvPr/>
              </p:nvPicPr>
              <p:blipFill>
                <a:blip r:embed="rId54"/>
                <a:stretch>
                  <a:fillRect/>
                </a:stretch>
              </p:blipFill>
              <p:spPr>
                <a:xfrm>
                  <a:off x="11035560" y="2077560"/>
                  <a:ext cx="37080" cy="38520"/>
                </a:xfrm>
                <a:prstGeom prst="rect">
                  <a:avLst/>
                </a:prstGeom>
              </p:spPr>
            </p:pic>
          </mc:Fallback>
        </mc:AlternateContent>
      </p:grpSp>
      <p:grpSp>
        <p:nvGrpSpPr>
          <p:cNvPr id="55" name="Group 54">
            <a:extLst>
              <a:ext uri="{FF2B5EF4-FFF2-40B4-BE49-F238E27FC236}">
                <a16:creationId xmlns:a16="http://schemas.microsoft.com/office/drawing/2014/main" id="{C6C5F393-3C82-394C-D0D4-70D38B2A49EB}"/>
              </a:ext>
            </a:extLst>
          </p:cNvPr>
          <p:cNvGrpSpPr/>
          <p:nvPr/>
        </p:nvGrpSpPr>
        <p:grpSpPr>
          <a:xfrm>
            <a:off x="11054640" y="2219040"/>
            <a:ext cx="360" cy="12240"/>
            <a:chOff x="11054640" y="2219040"/>
            <a:chExt cx="360" cy="12240"/>
          </a:xfrm>
        </p:grpSpPr>
        <mc:AlternateContent xmlns:mc="http://schemas.openxmlformats.org/markup-compatibility/2006">
          <mc:Choice xmlns:p14="http://schemas.microsoft.com/office/powerpoint/2010/main" Requires="p14">
            <p:contentPart p14:bwMode="auto" r:id="rId55">
              <p14:nvContentPartPr>
                <p14:cNvPr id="53" name="Ink 52">
                  <a:extLst>
                    <a:ext uri="{FF2B5EF4-FFF2-40B4-BE49-F238E27FC236}">
                      <a16:creationId xmlns:a16="http://schemas.microsoft.com/office/drawing/2014/main" id="{00ECFAC9-9846-8904-C2BD-1915606F91B9}"/>
                    </a:ext>
                  </a:extLst>
                </p14:cNvPr>
                <p14:cNvContentPartPr/>
                <p14:nvPr/>
              </p14:nvContentPartPr>
              <p14:xfrm>
                <a:off x="11054640" y="2219040"/>
                <a:ext cx="360" cy="360"/>
              </p14:xfrm>
            </p:contentPart>
          </mc:Choice>
          <mc:Fallback>
            <p:pic>
              <p:nvPicPr>
                <p:cNvPr id="53" name="Ink 52">
                  <a:extLst>
                    <a:ext uri="{FF2B5EF4-FFF2-40B4-BE49-F238E27FC236}">
                      <a16:creationId xmlns:a16="http://schemas.microsoft.com/office/drawing/2014/main" id="{00ECFAC9-9846-8904-C2BD-1915606F91B9}"/>
                    </a:ext>
                  </a:extLst>
                </p:cNvPr>
                <p:cNvPicPr/>
                <p:nvPr/>
              </p:nvPicPr>
              <p:blipFill>
                <a:blip r:embed="rId10"/>
                <a:stretch>
                  <a:fillRect/>
                </a:stretch>
              </p:blipFill>
              <p:spPr>
                <a:xfrm>
                  <a:off x="11036640" y="2201400"/>
                  <a:ext cx="3600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54" name="Ink 53">
                  <a:extLst>
                    <a:ext uri="{FF2B5EF4-FFF2-40B4-BE49-F238E27FC236}">
                      <a16:creationId xmlns:a16="http://schemas.microsoft.com/office/drawing/2014/main" id="{153F37B6-6C35-3990-A01B-4522387CDE85}"/>
                    </a:ext>
                  </a:extLst>
                </p14:cNvPr>
                <p14:cNvContentPartPr/>
                <p14:nvPr/>
              </p14:nvContentPartPr>
              <p14:xfrm>
                <a:off x="11054640" y="2230560"/>
                <a:ext cx="360" cy="720"/>
              </p14:xfrm>
            </p:contentPart>
          </mc:Choice>
          <mc:Fallback>
            <p:pic>
              <p:nvPicPr>
                <p:cNvPr id="54" name="Ink 53">
                  <a:extLst>
                    <a:ext uri="{FF2B5EF4-FFF2-40B4-BE49-F238E27FC236}">
                      <a16:creationId xmlns:a16="http://schemas.microsoft.com/office/drawing/2014/main" id="{153F37B6-6C35-3990-A01B-4522387CDE85}"/>
                    </a:ext>
                  </a:extLst>
                </p:cNvPr>
                <p:cNvPicPr/>
                <p:nvPr/>
              </p:nvPicPr>
              <p:blipFill>
                <a:blip r:embed="rId16"/>
                <a:stretch>
                  <a:fillRect/>
                </a:stretch>
              </p:blipFill>
              <p:spPr>
                <a:xfrm>
                  <a:off x="11036640" y="2212920"/>
                  <a:ext cx="36000" cy="36360"/>
                </a:xfrm>
                <a:prstGeom prst="rect">
                  <a:avLst/>
                </a:prstGeom>
              </p:spPr>
            </p:pic>
          </mc:Fallback>
        </mc:AlternateContent>
      </p:grpSp>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27FB49D-70BC-8BD7-DD62-C2868B0C2313}"/>
              </a:ext>
            </a:extLst>
          </p:cNvPr>
          <p:cNvSpPr>
            <a:spLocks noGrp="1"/>
          </p:cNvSpPr>
          <p:nvPr>
            <p:ph type="title"/>
          </p:nvPr>
        </p:nvSpPr>
        <p:spPr/>
        <p:txBody>
          <a:bodyPr/>
          <a:lstStyle/>
          <a:p>
            <a:r>
              <a:rPr lang="en-US" dirty="0"/>
              <a:t>Meet our extended team</a:t>
            </a:r>
          </a:p>
        </p:txBody>
      </p:sp>
      <p:sp>
        <p:nvSpPr>
          <p:cNvPr id="3" name="Text Placeholder 2">
            <a:extLst>
              <a:ext uri="{FF2B5EF4-FFF2-40B4-BE49-F238E27FC236}">
                <a16:creationId xmlns:a16="http://schemas.microsoft.com/office/drawing/2014/main" id="{60FD45A3-E485-5F71-96BA-604BF623182D}"/>
              </a:ext>
            </a:extLst>
          </p:cNvPr>
          <p:cNvSpPr>
            <a:spLocks noGrp="1"/>
          </p:cNvSpPr>
          <p:nvPr>
            <p:ph type="body" sz="quarter" idx="14"/>
          </p:nvPr>
        </p:nvSpPr>
        <p:spPr/>
        <p:txBody>
          <a:bodyPr/>
          <a:lstStyle/>
          <a:p>
            <a:r>
              <a:rPr lang="en-US" dirty="0"/>
              <a:t>Takuma Hayashi</a:t>
            </a:r>
          </a:p>
        </p:txBody>
      </p:sp>
      <p:pic>
        <p:nvPicPr>
          <p:cNvPr id="229" name="Picture Placeholder 228" descr="Team member headshot&#10;">
            <a:extLst>
              <a:ext uri="{FF2B5EF4-FFF2-40B4-BE49-F238E27FC236}">
                <a16:creationId xmlns:a16="http://schemas.microsoft.com/office/drawing/2014/main" id="{F17BF659-AC09-538B-EFB6-62620083F86F}"/>
              </a:ext>
            </a:extLst>
          </p:cNvPr>
          <p:cNvPicPr>
            <a:picLocks noGrp="1" noChangeAspect="1"/>
          </p:cNvPicPr>
          <p:nvPr>
            <p:ph type="pic" sz="quarter" idx="13"/>
          </p:nvPr>
        </p:nvPicPr>
        <p:blipFill rotWithShape="1">
          <a:blip r:embed="rId2"/>
          <a:srcRect l="580" r="580"/>
          <a:stretch/>
        </p:blipFill>
        <p:spPr/>
      </p:pic>
      <p:sp>
        <p:nvSpPr>
          <p:cNvPr id="5" name="Text Placeholder 4">
            <a:extLst>
              <a:ext uri="{FF2B5EF4-FFF2-40B4-BE49-F238E27FC236}">
                <a16:creationId xmlns:a16="http://schemas.microsoft.com/office/drawing/2014/main" id="{C8A5AB26-ED69-C202-1AFB-A4A19E16DC1E}"/>
              </a:ext>
            </a:extLst>
          </p:cNvPr>
          <p:cNvSpPr>
            <a:spLocks noGrp="1"/>
          </p:cNvSpPr>
          <p:nvPr>
            <p:ph type="body" sz="quarter" idx="15"/>
          </p:nvPr>
        </p:nvSpPr>
        <p:spPr/>
        <p:txBody>
          <a:bodyPr/>
          <a:lstStyle/>
          <a:p>
            <a:r>
              <a:rPr lang="en-US" dirty="0"/>
              <a:t>Presiden</a:t>
            </a:r>
            <a:r>
              <a:rPr lang="en-US" altLang="zh-CN" dirty="0"/>
              <a:t>t</a:t>
            </a:r>
            <a:endParaRPr lang="en-US" dirty="0"/>
          </a:p>
        </p:txBody>
      </p:sp>
      <p:sp>
        <p:nvSpPr>
          <p:cNvPr id="323" name="Text Placeholder 322">
            <a:extLst>
              <a:ext uri="{FF2B5EF4-FFF2-40B4-BE49-F238E27FC236}">
                <a16:creationId xmlns:a16="http://schemas.microsoft.com/office/drawing/2014/main" id="{28756545-823F-035D-0934-48A102E49943}"/>
              </a:ext>
            </a:extLst>
          </p:cNvPr>
          <p:cNvSpPr>
            <a:spLocks noGrp="1"/>
          </p:cNvSpPr>
          <p:nvPr>
            <p:ph type="body" sz="quarter" idx="25"/>
          </p:nvPr>
        </p:nvSpPr>
        <p:spPr/>
        <p:txBody>
          <a:bodyPr/>
          <a:lstStyle/>
          <a:p>
            <a:r>
              <a:rPr lang="en-US" dirty="0"/>
              <a:t>Graham Barne</a:t>
            </a:r>
            <a:r>
              <a:rPr lang="en-US" altLang="zh-CN" dirty="0"/>
              <a:t>s</a:t>
            </a:r>
          </a:p>
        </p:txBody>
      </p:sp>
      <p:pic>
        <p:nvPicPr>
          <p:cNvPr id="342" name="Picture Placeholder 341" descr="Team member headshot">
            <a:extLst>
              <a:ext uri="{FF2B5EF4-FFF2-40B4-BE49-F238E27FC236}">
                <a16:creationId xmlns:a16="http://schemas.microsoft.com/office/drawing/2014/main" id="{0039E2BA-E10D-D9B6-AA32-18A411B2CFD7}"/>
              </a:ext>
            </a:extLst>
          </p:cNvPr>
          <p:cNvPicPr>
            <a:picLocks noGrp="1" noChangeAspect="1"/>
          </p:cNvPicPr>
          <p:nvPr>
            <p:ph type="pic" sz="quarter" idx="36"/>
          </p:nvPr>
        </p:nvPicPr>
        <p:blipFill rotWithShape="1">
          <a:blip r:embed="rId3"/>
          <a:srcRect l="452" r="452"/>
          <a:stretch/>
        </p:blipFill>
        <p:spPr/>
      </p:pic>
      <p:sp>
        <p:nvSpPr>
          <p:cNvPr id="324" name="Text Placeholder 323">
            <a:extLst>
              <a:ext uri="{FF2B5EF4-FFF2-40B4-BE49-F238E27FC236}">
                <a16:creationId xmlns:a16="http://schemas.microsoft.com/office/drawing/2014/main" id="{5C23C395-72C7-9AAD-CA66-FC364BDAA6B8}"/>
              </a:ext>
            </a:extLst>
          </p:cNvPr>
          <p:cNvSpPr>
            <a:spLocks noGrp="1"/>
          </p:cNvSpPr>
          <p:nvPr>
            <p:ph type="body" sz="quarter" idx="26"/>
          </p:nvPr>
        </p:nvSpPr>
        <p:spPr/>
        <p:txBody>
          <a:bodyPr/>
          <a:lstStyle/>
          <a:p>
            <a:r>
              <a:rPr lang="en-US" altLang="zh-CN" dirty="0"/>
              <a:t>VP</a:t>
            </a:r>
            <a:r>
              <a:rPr lang="zh-CN" altLang="en-US" dirty="0"/>
              <a:t> </a:t>
            </a:r>
            <a:r>
              <a:rPr lang="en-US" altLang="zh-CN" dirty="0"/>
              <a:t>Product</a:t>
            </a:r>
          </a:p>
          <a:p>
            <a:endParaRPr lang="en-US" dirty="0"/>
          </a:p>
        </p:txBody>
      </p:sp>
      <p:sp>
        <p:nvSpPr>
          <p:cNvPr id="6" name="Text Placeholder 5">
            <a:extLst>
              <a:ext uri="{FF2B5EF4-FFF2-40B4-BE49-F238E27FC236}">
                <a16:creationId xmlns:a16="http://schemas.microsoft.com/office/drawing/2014/main" id="{90E7501D-AFD6-532D-4983-B700A3729010}"/>
              </a:ext>
            </a:extLst>
          </p:cNvPr>
          <p:cNvSpPr>
            <a:spLocks noGrp="1"/>
          </p:cNvSpPr>
          <p:nvPr>
            <p:ph type="body" sz="quarter" idx="16"/>
          </p:nvPr>
        </p:nvSpPr>
        <p:spPr/>
        <p:txBody>
          <a:bodyPr/>
          <a:lstStyle/>
          <a:p>
            <a:r>
              <a:rPr lang="en-US" dirty="0"/>
              <a:t>Mirjam Nilsson</a:t>
            </a:r>
          </a:p>
        </p:txBody>
      </p:sp>
      <p:pic>
        <p:nvPicPr>
          <p:cNvPr id="336" name="Picture Placeholder 335" descr="Team member headshot&#10;">
            <a:extLst>
              <a:ext uri="{FF2B5EF4-FFF2-40B4-BE49-F238E27FC236}">
                <a16:creationId xmlns:a16="http://schemas.microsoft.com/office/drawing/2014/main" id="{E7C6B168-D6C2-90B1-8B10-94E65934172F}"/>
              </a:ext>
            </a:extLst>
          </p:cNvPr>
          <p:cNvPicPr>
            <a:picLocks noGrp="1" noChangeAspect="1"/>
          </p:cNvPicPr>
          <p:nvPr>
            <p:ph type="pic" sz="quarter" idx="17"/>
          </p:nvPr>
        </p:nvPicPr>
        <p:blipFill rotWithShape="1">
          <a:blip r:embed="rId4"/>
          <a:srcRect l="452" r="452"/>
          <a:stretch/>
        </p:blipFill>
        <p:spPr/>
      </p:pic>
      <p:sp>
        <p:nvSpPr>
          <p:cNvPr id="8" name="Text Placeholder 7">
            <a:extLst>
              <a:ext uri="{FF2B5EF4-FFF2-40B4-BE49-F238E27FC236}">
                <a16:creationId xmlns:a16="http://schemas.microsoft.com/office/drawing/2014/main" id="{CEE43B57-52A2-C8A5-CFEA-59973049F942}"/>
              </a:ext>
            </a:extLst>
          </p:cNvPr>
          <p:cNvSpPr>
            <a:spLocks noGrp="1"/>
          </p:cNvSpPr>
          <p:nvPr>
            <p:ph type="body" sz="quarter" idx="18"/>
          </p:nvPr>
        </p:nvSpPr>
        <p:spPr/>
        <p:txBody>
          <a:bodyPr/>
          <a:lstStyle/>
          <a:p>
            <a:r>
              <a:rPr lang="en-US" dirty="0"/>
              <a:t>Chief Executive Officer</a:t>
            </a:r>
          </a:p>
        </p:txBody>
      </p:sp>
      <p:sp>
        <p:nvSpPr>
          <p:cNvPr id="325" name="Text Placeholder 324">
            <a:extLst>
              <a:ext uri="{FF2B5EF4-FFF2-40B4-BE49-F238E27FC236}">
                <a16:creationId xmlns:a16="http://schemas.microsoft.com/office/drawing/2014/main" id="{938EC959-8EA8-72BA-A2FC-4CFB6C761486}"/>
              </a:ext>
            </a:extLst>
          </p:cNvPr>
          <p:cNvSpPr>
            <a:spLocks noGrp="1"/>
          </p:cNvSpPr>
          <p:nvPr>
            <p:ph type="body" sz="quarter" idx="27"/>
          </p:nvPr>
        </p:nvSpPr>
        <p:spPr/>
        <p:txBody>
          <a:bodyPr/>
          <a:lstStyle/>
          <a:p>
            <a:r>
              <a:rPr lang="en-US" altLang="zh-CN" dirty="0"/>
              <a:t>Rowan Murphy</a:t>
            </a:r>
          </a:p>
        </p:txBody>
      </p:sp>
      <p:pic>
        <p:nvPicPr>
          <p:cNvPr id="344" name="Picture Placeholder 343" descr="Team member headshot&#10;">
            <a:extLst>
              <a:ext uri="{FF2B5EF4-FFF2-40B4-BE49-F238E27FC236}">
                <a16:creationId xmlns:a16="http://schemas.microsoft.com/office/drawing/2014/main" id="{F1B8795F-38AC-872A-8BC6-9948A9A64787}"/>
              </a:ext>
            </a:extLst>
          </p:cNvPr>
          <p:cNvPicPr>
            <a:picLocks noGrp="1" noChangeAspect="1"/>
          </p:cNvPicPr>
          <p:nvPr>
            <p:ph type="pic" sz="quarter" idx="28"/>
          </p:nvPr>
        </p:nvPicPr>
        <p:blipFill rotWithShape="1">
          <a:blip r:embed="rId5"/>
          <a:srcRect l="452" r="452"/>
          <a:stretch/>
        </p:blipFill>
        <p:spPr/>
      </p:pic>
      <p:sp>
        <p:nvSpPr>
          <p:cNvPr id="327" name="Text Placeholder 326">
            <a:extLst>
              <a:ext uri="{FF2B5EF4-FFF2-40B4-BE49-F238E27FC236}">
                <a16:creationId xmlns:a16="http://schemas.microsoft.com/office/drawing/2014/main" id="{500DEF8D-C103-DB4D-1420-3A28BFAAE8B3}"/>
              </a:ext>
            </a:extLst>
          </p:cNvPr>
          <p:cNvSpPr>
            <a:spLocks noGrp="1"/>
          </p:cNvSpPr>
          <p:nvPr>
            <p:ph type="body" sz="quarter" idx="29"/>
          </p:nvPr>
        </p:nvSpPr>
        <p:spPr/>
        <p:txBody>
          <a:bodyPr/>
          <a:lstStyle/>
          <a:p>
            <a:r>
              <a:rPr lang="en-US" altLang="zh-CN" dirty="0"/>
              <a:t>SEO Strategist</a:t>
            </a:r>
          </a:p>
          <a:p>
            <a:endParaRPr lang="en-US" dirty="0"/>
          </a:p>
        </p:txBody>
      </p:sp>
      <p:sp>
        <p:nvSpPr>
          <p:cNvPr id="9" name="Text Placeholder 8">
            <a:extLst>
              <a:ext uri="{FF2B5EF4-FFF2-40B4-BE49-F238E27FC236}">
                <a16:creationId xmlns:a16="http://schemas.microsoft.com/office/drawing/2014/main" id="{0FC79EE2-13B4-9938-BB00-D56D9EFAB1F1}"/>
              </a:ext>
            </a:extLst>
          </p:cNvPr>
          <p:cNvSpPr>
            <a:spLocks noGrp="1"/>
          </p:cNvSpPr>
          <p:nvPr>
            <p:ph type="body" sz="quarter" idx="19"/>
          </p:nvPr>
        </p:nvSpPr>
        <p:spPr/>
        <p:txBody>
          <a:bodyPr/>
          <a:lstStyle/>
          <a:p>
            <a:r>
              <a:rPr lang="en-US" dirty="0"/>
              <a:t>Flora Berggren</a:t>
            </a:r>
          </a:p>
        </p:txBody>
      </p:sp>
      <p:pic>
        <p:nvPicPr>
          <p:cNvPr id="338" name="Picture Placeholder 337" descr="Team member headshot&#10;">
            <a:extLst>
              <a:ext uri="{FF2B5EF4-FFF2-40B4-BE49-F238E27FC236}">
                <a16:creationId xmlns:a16="http://schemas.microsoft.com/office/drawing/2014/main" id="{06D8EFA6-6D41-5FE9-E3D5-84A22505AE1B}"/>
              </a:ext>
            </a:extLst>
          </p:cNvPr>
          <p:cNvPicPr>
            <a:picLocks noGrp="1" noChangeAspect="1"/>
          </p:cNvPicPr>
          <p:nvPr>
            <p:ph type="pic" sz="quarter" idx="20"/>
          </p:nvPr>
        </p:nvPicPr>
        <p:blipFill rotWithShape="1">
          <a:blip r:embed="rId6"/>
          <a:srcRect l="572" r="572"/>
          <a:stretch/>
        </p:blipFill>
        <p:spPr/>
      </p:pic>
      <p:sp>
        <p:nvSpPr>
          <p:cNvPr id="11" name="Text Placeholder 10">
            <a:extLst>
              <a:ext uri="{FF2B5EF4-FFF2-40B4-BE49-F238E27FC236}">
                <a16:creationId xmlns:a16="http://schemas.microsoft.com/office/drawing/2014/main" id="{2CF4A809-29D8-165B-1C85-5FB69DA2EC4A}"/>
              </a:ext>
            </a:extLst>
          </p:cNvPr>
          <p:cNvSpPr>
            <a:spLocks noGrp="1"/>
          </p:cNvSpPr>
          <p:nvPr>
            <p:ph type="body" sz="quarter" idx="21"/>
          </p:nvPr>
        </p:nvSpPr>
        <p:spPr/>
        <p:txBody>
          <a:bodyPr/>
          <a:lstStyle/>
          <a:p>
            <a:r>
              <a:rPr lang="en-US" dirty="0"/>
              <a:t>Chief Operations Officer</a:t>
            </a:r>
          </a:p>
        </p:txBody>
      </p:sp>
      <p:sp>
        <p:nvSpPr>
          <p:cNvPr id="328" name="Text Placeholder 327">
            <a:extLst>
              <a:ext uri="{FF2B5EF4-FFF2-40B4-BE49-F238E27FC236}">
                <a16:creationId xmlns:a16="http://schemas.microsoft.com/office/drawing/2014/main" id="{82DE6FF9-B388-0D40-E87F-5CBD97C0FF67}"/>
              </a:ext>
            </a:extLst>
          </p:cNvPr>
          <p:cNvSpPr>
            <a:spLocks noGrp="1"/>
          </p:cNvSpPr>
          <p:nvPr>
            <p:ph type="body" sz="quarter" idx="30"/>
          </p:nvPr>
        </p:nvSpPr>
        <p:spPr/>
        <p:txBody>
          <a:bodyPr/>
          <a:lstStyle/>
          <a:p>
            <a:r>
              <a:rPr lang="en-US" altLang="zh-CN" dirty="0"/>
              <a:t>Elizabeth Moore</a:t>
            </a:r>
          </a:p>
        </p:txBody>
      </p:sp>
      <p:pic>
        <p:nvPicPr>
          <p:cNvPr id="346" name="Picture Placeholder 345" descr="Team member headshot&#10;">
            <a:extLst>
              <a:ext uri="{FF2B5EF4-FFF2-40B4-BE49-F238E27FC236}">
                <a16:creationId xmlns:a16="http://schemas.microsoft.com/office/drawing/2014/main" id="{7507AD5B-D894-EFA6-D9FA-B4C01FC2A57C}"/>
              </a:ext>
            </a:extLst>
          </p:cNvPr>
          <p:cNvPicPr>
            <a:picLocks noGrp="1" noChangeAspect="1"/>
          </p:cNvPicPr>
          <p:nvPr>
            <p:ph type="pic" sz="quarter" idx="31"/>
          </p:nvPr>
        </p:nvPicPr>
        <p:blipFill rotWithShape="1">
          <a:blip r:embed="rId7"/>
          <a:srcRect l="572" r="572"/>
          <a:stretch/>
        </p:blipFill>
        <p:spPr/>
      </p:pic>
      <p:sp>
        <p:nvSpPr>
          <p:cNvPr id="330" name="Text Placeholder 329">
            <a:extLst>
              <a:ext uri="{FF2B5EF4-FFF2-40B4-BE49-F238E27FC236}">
                <a16:creationId xmlns:a16="http://schemas.microsoft.com/office/drawing/2014/main" id="{EB82051E-4C69-AF6D-14D6-9A22F2CE004A}"/>
              </a:ext>
            </a:extLst>
          </p:cNvPr>
          <p:cNvSpPr>
            <a:spLocks noGrp="1"/>
          </p:cNvSpPr>
          <p:nvPr>
            <p:ph type="body" sz="quarter" idx="32"/>
          </p:nvPr>
        </p:nvSpPr>
        <p:spPr/>
        <p:txBody>
          <a:bodyPr/>
          <a:lstStyle/>
          <a:p>
            <a:r>
              <a:rPr lang="en-US" altLang="zh-CN" dirty="0"/>
              <a:t>Product Designer</a:t>
            </a:r>
          </a:p>
          <a:p>
            <a:endParaRPr lang="en-US" dirty="0"/>
          </a:p>
        </p:txBody>
      </p:sp>
      <p:sp>
        <p:nvSpPr>
          <p:cNvPr id="12" name="Text Placeholder 11">
            <a:extLst>
              <a:ext uri="{FF2B5EF4-FFF2-40B4-BE49-F238E27FC236}">
                <a16:creationId xmlns:a16="http://schemas.microsoft.com/office/drawing/2014/main" id="{0CFF9AF6-AF49-721D-74F3-02EE285F9B77}"/>
              </a:ext>
            </a:extLst>
          </p:cNvPr>
          <p:cNvSpPr>
            <a:spLocks noGrp="1"/>
          </p:cNvSpPr>
          <p:nvPr>
            <p:ph type="body" sz="quarter" idx="22"/>
          </p:nvPr>
        </p:nvSpPr>
        <p:spPr/>
        <p:txBody>
          <a:bodyPr/>
          <a:lstStyle/>
          <a:p>
            <a:r>
              <a:rPr lang="en-US" dirty="0"/>
              <a:t>Rajesh Santoshi</a:t>
            </a:r>
          </a:p>
        </p:txBody>
      </p:sp>
      <p:pic>
        <p:nvPicPr>
          <p:cNvPr id="340" name="Picture Placeholder 339" descr="Team member headshot&#10;">
            <a:extLst>
              <a:ext uri="{FF2B5EF4-FFF2-40B4-BE49-F238E27FC236}">
                <a16:creationId xmlns:a16="http://schemas.microsoft.com/office/drawing/2014/main" id="{365F6FE8-1655-32EB-F3E9-AA1F3D4C917C}"/>
              </a:ext>
            </a:extLst>
          </p:cNvPr>
          <p:cNvPicPr>
            <a:picLocks noGrp="1" noChangeAspect="1"/>
          </p:cNvPicPr>
          <p:nvPr>
            <p:ph type="pic" sz="quarter" idx="23"/>
          </p:nvPr>
        </p:nvPicPr>
        <p:blipFill rotWithShape="1">
          <a:blip r:embed="rId8"/>
          <a:srcRect l="604" r="604"/>
          <a:stretch/>
        </p:blipFill>
        <p:spPr/>
      </p:pic>
      <p:sp>
        <p:nvSpPr>
          <p:cNvPr id="14" name="Text Placeholder 13">
            <a:extLst>
              <a:ext uri="{FF2B5EF4-FFF2-40B4-BE49-F238E27FC236}">
                <a16:creationId xmlns:a16="http://schemas.microsoft.com/office/drawing/2014/main" id="{0F53377A-8252-E7D8-7D40-4C89B9255A32}"/>
              </a:ext>
            </a:extLst>
          </p:cNvPr>
          <p:cNvSpPr>
            <a:spLocks noGrp="1"/>
          </p:cNvSpPr>
          <p:nvPr>
            <p:ph type="body" sz="quarter" idx="24"/>
          </p:nvPr>
        </p:nvSpPr>
        <p:spPr/>
        <p:txBody>
          <a:bodyPr/>
          <a:lstStyle/>
          <a:p>
            <a:r>
              <a:rPr lang="en-US" dirty="0"/>
              <a:t>VP Marketing</a:t>
            </a:r>
          </a:p>
        </p:txBody>
      </p:sp>
      <p:sp>
        <p:nvSpPr>
          <p:cNvPr id="331" name="Text Placeholder 330">
            <a:extLst>
              <a:ext uri="{FF2B5EF4-FFF2-40B4-BE49-F238E27FC236}">
                <a16:creationId xmlns:a16="http://schemas.microsoft.com/office/drawing/2014/main" id="{DCC1D5BB-B381-4435-8D73-3160876452E3}"/>
              </a:ext>
            </a:extLst>
          </p:cNvPr>
          <p:cNvSpPr>
            <a:spLocks noGrp="1"/>
          </p:cNvSpPr>
          <p:nvPr>
            <p:ph type="body" sz="quarter" idx="33"/>
          </p:nvPr>
        </p:nvSpPr>
        <p:spPr/>
        <p:txBody>
          <a:bodyPr/>
          <a:lstStyle/>
          <a:p>
            <a:r>
              <a:rPr lang="en-US" altLang="zh-CN" dirty="0"/>
              <a:t>Robin Kline</a:t>
            </a:r>
          </a:p>
        </p:txBody>
      </p:sp>
      <p:pic>
        <p:nvPicPr>
          <p:cNvPr id="348" name="Picture Placeholder 347" descr="Team member headshot&#10;">
            <a:extLst>
              <a:ext uri="{FF2B5EF4-FFF2-40B4-BE49-F238E27FC236}">
                <a16:creationId xmlns:a16="http://schemas.microsoft.com/office/drawing/2014/main" id="{C962E309-48C6-BE9F-787D-003B75D3E523}"/>
              </a:ext>
            </a:extLst>
          </p:cNvPr>
          <p:cNvPicPr>
            <a:picLocks noGrp="1" noChangeAspect="1"/>
          </p:cNvPicPr>
          <p:nvPr>
            <p:ph type="pic" sz="quarter" idx="34"/>
          </p:nvPr>
        </p:nvPicPr>
        <p:blipFill rotWithShape="1">
          <a:blip r:embed="rId9"/>
          <a:srcRect l="484" r="484"/>
          <a:stretch/>
        </p:blipFill>
        <p:spPr/>
      </p:pic>
      <p:sp>
        <p:nvSpPr>
          <p:cNvPr id="333" name="Text Placeholder 332">
            <a:extLst>
              <a:ext uri="{FF2B5EF4-FFF2-40B4-BE49-F238E27FC236}">
                <a16:creationId xmlns:a16="http://schemas.microsoft.com/office/drawing/2014/main" id="{84C24B64-3EF0-852B-E805-FDCC0186A436}"/>
              </a:ext>
            </a:extLst>
          </p:cNvPr>
          <p:cNvSpPr>
            <a:spLocks noGrp="1"/>
          </p:cNvSpPr>
          <p:nvPr>
            <p:ph type="body" sz="quarter" idx="35"/>
          </p:nvPr>
        </p:nvSpPr>
        <p:spPr/>
        <p:txBody>
          <a:bodyPr/>
          <a:lstStyle/>
          <a:p>
            <a:r>
              <a:rPr lang="en-US" altLang="zh-CN" dirty="0"/>
              <a:t>Content Developer</a:t>
            </a:r>
          </a:p>
          <a:p>
            <a:endParaRPr lang="en-US" dirty="0"/>
          </a:p>
        </p:txBody>
      </p:sp>
    </p:spTree>
    <p:extLst>
      <p:ext uri="{BB962C8B-B14F-4D97-AF65-F5344CB8AC3E}">
        <p14:creationId xmlns:p14="http://schemas.microsoft.com/office/powerpoint/2010/main" val="3917619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79D0-D5BE-BC05-B3B3-05E97433F452}"/>
              </a:ext>
            </a:extLst>
          </p:cNvPr>
          <p:cNvSpPr>
            <a:spLocks noGrp="1"/>
          </p:cNvSpPr>
          <p:nvPr>
            <p:ph type="title"/>
          </p:nvPr>
        </p:nvSpPr>
        <p:spPr/>
        <p:txBody>
          <a:bodyPr/>
          <a:lstStyle/>
          <a:p>
            <a:r>
              <a:rPr lang="en-US" dirty="0"/>
              <a:t>Plan for product launch </a:t>
            </a:r>
          </a:p>
        </p:txBody>
      </p:sp>
      <p:pic>
        <p:nvPicPr>
          <p:cNvPr id="82" name="Picture Placeholder 81" descr="blueprint icon">
            <a:extLst>
              <a:ext uri="{FF2B5EF4-FFF2-40B4-BE49-F238E27FC236}">
                <a16:creationId xmlns:a16="http://schemas.microsoft.com/office/drawing/2014/main" id="{946DCADD-AD38-1B8D-01D3-9FC0FDA5D182}"/>
              </a:ext>
            </a:extLst>
          </p:cNvPr>
          <p:cNvPicPr>
            <a:picLocks noGrp="1" noChangeAspect="1"/>
          </p:cNvPicPr>
          <p:nvPr>
            <p:ph type="pic" sz="quarter" idx="10"/>
          </p:nvPr>
        </p:nvPicPr>
        <p:blipFill rotWithShape="1">
          <a:blip r:embed="rId2"/>
          <a:srcRect/>
          <a:stretch/>
        </p:blipFill>
        <p:spPr/>
      </p:pic>
      <p:sp>
        <p:nvSpPr>
          <p:cNvPr id="8" name="Text Placeholder 7">
            <a:extLst>
              <a:ext uri="{FF2B5EF4-FFF2-40B4-BE49-F238E27FC236}">
                <a16:creationId xmlns:a16="http://schemas.microsoft.com/office/drawing/2014/main" id="{A166C0EF-C5A6-69F2-BCD5-6F3E10322961}"/>
              </a:ext>
            </a:extLst>
          </p:cNvPr>
          <p:cNvSpPr>
            <a:spLocks noGrp="1"/>
          </p:cNvSpPr>
          <p:nvPr>
            <p:ph type="body" sz="quarter" idx="15"/>
          </p:nvPr>
        </p:nvSpPr>
        <p:spPr/>
        <p:txBody>
          <a:bodyPr/>
          <a:lstStyle/>
          <a:p>
            <a:r>
              <a:rPr lang="en-US" dirty="0"/>
              <a:t>Planning</a:t>
            </a:r>
          </a:p>
        </p:txBody>
      </p:sp>
      <p:sp>
        <p:nvSpPr>
          <p:cNvPr id="13" name="Text Placeholder 12">
            <a:extLst>
              <a:ext uri="{FF2B5EF4-FFF2-40B4-BE49-F238E27FC236}">
                <a16:creationId xmlns:a16="http://schemas.microsoft.com/office/drawing/2014/main" id="{57A2B835-2EB4-13B7-BE89-EDFBC68B96C3}"/>
              </a:ext>
            </a:extLst>
          </p:cNvPr>
          <p:cNvSpPr>
            <a:spLocks noGrp="1"/>
          </p:cNvSpPr>
          <p:nvPr>
            <p:ph type="body" sz="quarter" idx="20"/>
          </p:nvPr>
        </p:nvSpPr>
        <p:spPr/>
        <p:txBody>
          <a:bodyPr/>
          <a:lstStyle/>
          <a:p>
            <a:r>
              <a:rPr lang="en-US" dirty="0"/>
              <a:t>Synergize scalable</a:t>
            </a:r>
            <a:r>
              <a:rPr lang="zh-CN" altLang="en-US"/>
              <a:t> </a:t>
            </a:r>
            <a:r>
              <a:rPr lang="en-US" dirty="0"/>
              <a:t>e-commerce</a:t>
            </a:r>
          </a:p>
          <a:p>
            <a:endParaRPr lang="en-US" dirty="0"/>
          </a:p>
        </p:txBody>
      </p:sp>
      <p:pic>
        <p:nvPicPr>
          <p:cNvPr id="84" name="Picture Placeholder 83" descr="easel icon">
            <a:extLst>
              <a:ext uri="{FF2B5EF4-FFF2-40B4-BE49-F238E27FC236}">
                <a16:creationId xmlns:a16="http://schemas.microsoft.com/office/drawing/2014/main" id="{62583283-A6AD-B55E-25D4-E6CFB25B8FC2}"/>
              </a:ext>
            </a:extLst>
          </p:cNvPr>
          <p:cNvPicPr>
            <a:picLocks noGrp="1" noChangeAspect="1"/>
          </p:cNvPicPr>
          <p:nvPr>
            <p:ph type="pic" sz="quarter" idx="11"/>
          </p:nvPr>
        </p:nvPicPr>
        <p:blipFill rotWithShape="1">
          <a:blip r:embed="rId3"/>
          <a:srcRect/>
          <a:stretch/>
        </p:blipFill>
        <p:spPr/>
      </p:pic>
      <p:sp>
        <p:nvSpPr>
          <p:cNvPr id="9" name="Text Placeholder 8">
            <a:extLst>
              <a:ext uri="{FF2B5EF4-FFF2-40B4-BE49-F238E27FC236}">
                <a16:creationId xmlns:a16="http://schemas.microsoft.com/office/drawing/2014/main" id="{8A268DA4-D5BC-38AA-54EB-D10668305C7E}"/>
              </a:ext>
            </a:extLst>
          </p:cNvPr>
          <p:cNvSpPr>
            <a:spLocks noGrp="1"/>
          </p:cNvSpPr>
          <p:nvPr>
            <p:ph type="body" sz="quarter" idx="16"/>
          </p:nvPr>
        </p:nvSpPr>
        <p:spPr/>
        <p:txBody>
          <a:bodyPr/>
          <a:lstStyle/>
          <a:p>
            <a:r>
              <a:rPr lang="en-US" dirty="0"/>
              <a:t>Marketing</a:t>
            </a:r>
          </a:p>
        </p:txBody>
      </p:sp>
      <p:sp>
        <p:nvSpPr>
          <p:cNvPr id="14" name="Text Placeholder 13">
            <a:extLst>
              <a:ext uri="{FF2B5EF4-FFF2-40B4-BE49-F238E27FC236}">
                <a16:creationId xmlns:a16="http://schemas.microsoft.com/office/drawing/2014/main" id="{E798351D-2881-C0EE-6D6D-424E1230A6D4}"/>
              </a:ext>
            </a:extLst>
          </p:cNvPr>
          <p:cNvSpPr>
            <a:spLocks noGrp="1"/>
          </p:cNvSpPr>
          <p:nvPr>
            <p:ph type="body" sz="quarter" idx="21"/>
          </p:nvPr>
        </p:nvSpPr>
        <p:spPr/>
        <p:txBody>
          <a:bodyPr/>
          <a:lstStyle/>
          <a:p>
            <a:r>
              <a:rPr lang="en-US" dirty="0"/>
              <a:t>Disseminate standardized metrics</a:t>
            </a:r>
          </a:p>
          <a:p>
            <a:endParaRPr lang="en-US" dirty="0"/>
          </a:p>
        </p:txBody>
      </p:sp>
      <p:pic>
        <p:nvPicPr>
          <p:cNvPr id="86" name="Picture Placeholder 85" descr="ruler icon">
            <a:extLst>
              <a:ext uri="{FF2B5EF4-FFF2-40B4-BE49-F238E27FC236}">
                <a16:creationId xmlns:a16="http://schemas.microsoft.com/office/drawing/2014/main" id="{8AEB4AE0-338D-0B9E-025E-3973A1ECDC83}"/>
              </a:ext>
            </a:extLst>
          </p:cNvPr>
          <p:cNvPicPr>
            <a:picLocks noGrp="1" noChangeAspect="1"/>
          </p:cNvPicPr>
          <p:nvPr>
            <p:ph type="pic" sz="quarter" idx="12"/>
          </p:nvPr>
        </p:nvPicPr>
        <p:blipFill rotWithShape="1">
          <a:blip r:embed="rId4"/>
          <a:srcRect/>
          <a:stretch/>
        </p:blipFill>
        <p:spPr/>
      </p:pic>
      <p:sp>
        <p:nvSpPr>
          <p:cNvPr id="10" name="Text Placeholder 9">
            <a:extLst>
              <a:ext uri="{FF2B5EF4-FFF2-40B4-BE49-F238E27FC236}">
                <a16:creationId xmlns:a16="http://schemas.microsoft.com/office/drawing/2014/main" id="{D5589FD6-C049-67E3-0386-55C9E18A5B7F}"/>
              </a:ext>
            </a:extLst>
          </p:cNvPr>
          <p:cNvSpPr>
            <a:spLocks noGrp="1"/>
          </p:cNvSpPr>
          <p:nvPr>
            <p:ph type="body" sz="quarter" idx="17"/>
          </p:nvPr>
        </p:nvSpPr>
        <p:spPr/>
        <p:txBody>
          <a:bodyPr/>
          <a:lstStyle/>
          <a:p>
            <a:r>
              <a:rPr lang="en-US" dirty="0"/>
              <a:t>Design</a:t>
            </a:r>
          </a:p>
        </p:txBody>
      </p:sp>
      <p:sp>
        <p:nvSpPr>
          <p:cNvPr id="15" name="Text Placeholder 14">
            <a:extLst>
              <a:ext uri="{FF2B5EF4-FFF2-40B4-BE49-F238E27FC236}">
                <a16:creationId xmlns:a16="http://schemas.microsoft.com/office/drawing/2014/main" id="{A0AE4BAA-4471-F175-A91F-AF7D4D9694F3}"/>
              </a:ext>
            </a:extLst>
          </p:cNvPr>
          <p:cNvSpPr>
            <a:spLocks noGrp="1"/>
          </p:cNvSpPr>
          <p:nvPr>
            <p:ph type="body" sz="quarter" idx="22"/>
          </p:nvPr>
        </p:nvSpPr>
        <p:spPr/>
        <p:txBody>
          <a:bodyPr/>
          <a:lstStyle/>
          <a:p>
            <a:r>
              <a:rPr lang="en-US" dirty="0"/>
              <a:t>Coordinate</a:t>
            </a:r>
            <a:r>
              <a:rPr lang="zh-CN" altLang="en-US" dirty="0"/>
              <a:t> </a:t>
            </a:r>
            <a:r>
              <a:rPr lang="en-US" dirty="0"/>
              <a:t>e-business applications</a:t>
            </a:r>
          </a:p>
        </p:txBody>
      </p:sp>
      <p:pic>
        <p:nvPicPr>
          <p:cNvPr id="88" name="Picture Placeholder 87" descr="strategy icon">
            <a:extLst>
              <a:ext uri="{FF2B5EF4-FFF2-40B4-BE49-F238E27FC236}">
                <a16:creationId xmlns:a16="http://schemas.microsoft.com/office/drawing/2014/main" id="{F2E3F8F5-F045-71C9-3C78-9ACF70E19CDC}"/>
              </a:ext>
            </a:extLst>
          </p:cNvPr>
          <p:cNvPicPr>
            <a:picLocks noGrp="1" noChangeAspect="1"/>
          </p:cNvPicPr>
          <p:nvPr>
            <p:ph type="pic" sz="quarter" idx="13"/>
          </p:nvPr>
        </p:nvPicPr>
        <p:blipFill rotWithShape="1">
          <a:blip r:embed="rId5"/>
          <a:srcRect t="476" b="476"/>
          <a:stretch/>
        </p:blipFill>
        <p:spPr/>
      </p:pic>
      <p:sp>
        <p:nvSpPr>
          <p:cNvPr id="11" name="Text Placeholder 10">
            <a:extLst>
              <a:ext uri="{FF2B5EF4-FFF2-40B4-BE49-F238E27FC236}">
                <a16:creationId xmlns:a16="http://schemas.microsoft.com/office/drawing/2014/main" id="{ABEE4168-3FE3-7D58-F903-91FC215BAE4D}"/>
              </a:ext>
            </a:extLst>
          </p:cNvPr>
          <p:cNvSpPr>
            <a:spLocks noGrp="1"/>
          </p:cNvSpPr>
          <p:nvPr>
            <p:ph type="body" sz="quarter" idx="18"/>
          </p:nvPr>
        </p:nvSpPr>
        <p:spPr/>
        <p:txBody>
          <a:bodyPr/>
          <a:lstStyle/>
          <a:p>
            <a:r>
              <a:rPr lang="en-US" dirty="0"/>
              <a:t>Strategy</a:t>
            </a:r>
          </a:p>
        </p:txBody>
      </p:sp>
      <p:sp>
        <p:nvSpPr>
          <p:cNvPr id="16" name="Text Placeholder 15">
            <a:extLst>
              <a:ext uri="{FF2B5EF4-FFF2-40B4-BE49-F238E27FC236}">
                <a16:creationId xmlns:a16="http://schemas.microsoft.com/office/drawing/2014/main" id="{A6C25713-E18A-8B65-C9FA-9A00A9CBBA6B}"/>
              </a:ext>
            </a:extLst>
          </p:cNvPr>
          <p:cNvSpPr>
            <a:spLocks noGrp="1"/>
          </p:cNvSpPr>
          <p:nvPr>
            <p:ph type="body" sz="quarter" idx="23"/>
          </p:nvPr>
        </p:nvSpPr>
        <p:spPr/>
        <p:txBody>
          <a:bodyPr/>
          <a:lstStyle/>
          <a:p>
            <a:r>
              <a:rPr lang="en-US" dirty="0"/>
              <a:t>Foster holistically superior methodologies</a:t>
            </a:r>
          </a:p>
          <a:p>
            <a:endParaRPr lang="en-US" dirty="0"/>
          </a:p>
        </p:txBody>
      </p:sp>
      <p:pic>
        <p:nvPicPr>
          <p:cNvPr id="90" name="Picture Placeholder 89" descr="airplane icon">
            <a:extLst>
              <a:ext uri="{FF2B5EF4-FFF2-40B4-BE49-F238E27FC236}">
                <a16:creationId xmlns:a16="http://schemas.microsoft.com/office/drawing/2014/main" id="{B6EFDE8D-973A-9009-9237-3CDC19C43D60}"/>
              </a:ext>
            </a:extLst>
          </p:cNvPr>
          <p:cNvPicPr>
            <a:picLocks noGrp="1" noChangeAspect="1"/>
          </p:cNvPicPr>
          <p:nvPr>
            <p:ph type="pic" sz="quarter" idx="14"/>
          </p:nvPr>
        </p:nvPicPr>
        <p:blipFill rotWithShape="1">
          <a:blip r:embed="rId6"/>
          <a:srcRect/>
          <a:stretch/>
        </p:blipFill>
        <p:spPr/>
      </p:pic>
      <p:sp>
        <p:nvSpPr>
          <p:cNvPr id="12" name="Text Placeholder 11">
            <a:extLst>
              <a:ext uri="{FF2B5EF4-FFF2-40B4-BE49-F238E27FC236}">
                <a16:creationId xmlns:a16="http://schemas.microsoft.com/office/drawing/2014/main" id="{BC99BB05-2464-9628-4AF6-F75298B4B89E}"/>
              </a:ext>
            </a:extLst>
          </p:cNvPr>
          <p:cNvSpPr>
            <a:spLocks noGrp="1"/>
          </p:cNvSpPr>
          <p:nvPr>
            <p:ph type="body" sz="quarter" idx="19"/>
          </p:nvPr>
        </p:nvSpPr>
        <p:spPr/>
        <p:txBody>
          <a:bodyPr/>
          <a:lstStyle/>
          <a:p>
            <a:r>
              <a:rPr lang="en-US" dirty="0"/>
              <a:t>Launch</a:t>
            </a:r>
          </a:p>
        </p:txBody>
      </p:sp>
      <p:sp>
        <p:nvSpPr>
          <p:cNvPr id="17" name="Text Placeholder 16">
            <a:extLst>
              <a:ext uri="{FF2B5EF4-FFF2-40B4-BE49-F238E27FC236}">
                <a16:creationId xmlns:a16="http://schemas.microsoft.com/office/drawing/2014/main" id="{2EB94B1B-FC15-3A7B-A562-06B6F366B340}"/>
              </a:ext>
            </a:extLst>
          </p:cNvPr>
          <p:cNvSpPr>
            <a:spLocks noGrp="1"/>
          </p:cNvSpPr>
          <p:nvPr>
            <p:ph type="body" sz="quarter" idx="24"/>
          </p:nvPr>
        </p:nvSpPr>
        <p:spPr/>
        <p:txBody>
          <a:bodyPr/>
          <a:lstStyle/>
          <a:p>
            <a:r>
              <a:rPr lang="en-US" dirty="0"/>
              <a:t>Deploy strategic networks with compelling</a:t>
            </a:r>
            <a:r>
              <a:rPr lang="zh-CN" altLang="en-US"/>
              <a:t> </a:t>
            </a:r>
            <a:r>
              <a:rPr lang="en-US" dirty="0"/>
              <a:t>e-business needs</a:t>
            </a:r>
          </a:p>
          <a:p>
            <a:endParaRPr lang="en-US" dirty="0"/>
          </a:p>
        </p:txBody>
      </p:sp>
    </p:spTree>
    <p:extLst>
      <p:ext uri="{BB962C8B-B14F-4D97-AF65-F5344CB8AC3E}">
        <p14:creationId xmlns:p14="http://schemas.microsoft.com/office/powerpoint/2010/main" val="866533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8692FD-3676-EAB5-DC24-364040BE819C}"/>
              </a:ext>
            </a:extLst>
          </p:cNvPr>
          <p:cNvSpPr>
            <a:spLocks noGrp="1"/>
          </p:cNvSpPr>
          <p:nvPr>
            <p:ph type="title"/>
          </p:nvPr>
        </p:nvSpPr>
        <p:spPr/>
        <p:txBody>
          <a:bodyPr/>
          <a:lstStyle/>
          <a:p>
            <a:r>
              <a:rPr lang="en-US" dirty="0"/>
              <a:t>Timeline</a:t>
            </a:r>
          </a:p>
        </p:txBody>
      </p:sp>
      <p:sp>
        <p:nvSpPr>
          <p:cNvPr id="2" name="Text Placeholder 1">
            <a:extLst>
              <a:ext uri="{FF2B5EF4-FFF2-40B4-BE49-F238E27FC236}">
                <a16:creationId xmlns:a16="http://schemas.microsoft.com/office/drawing/2014/main" id="{C5B3F929-AF18-813C-9936-2EAB59511063}"/>
              </a:ext>
            </a:extLst>
          </p:cNvPr>
          <p:cNvSpPr>
            <a:spLocks noGrp="1"/>
          </p:cNvSpPr>
          <p:nvPr>
            <p:ph type="body" sz="quarter" idx="13"/>
          </p:nvPr>
        </p:nvSpPr>
        <p:spPr/>
        <p:txBody>
          <a:bodyPr/>
          <a:lstStyle/>
          <a:p>
            <a:r>
              <a:rPr lang="en-US" dirty="0"/>
              <a:t>Sep 20XX</a:t>
            </a:r>
          </a:p>
          <a:p>
            <a:pPr lvl="1"/>
            <a:r>
              <a:rPr lang="en-US" altLang="zh-CN" dirty="0"/>
              <a:t>Synergize scalable </a:t>
            </a:r>
            <a:br>
              <a:rPr lang="en-US" altLang="zh-CN" dirty="0"/>
            </a:br>
            <a:r>
              <a:rPr lang="en-US" altLang="zh-CN" dirty="0"/>
              <a:t>e-commerce</a:t>
            </a:r>
          </a:p>
        </p:txBody>
      </p:sp>
      <p:sp>
        <p:nvSpPr>
          <p:cNvPr id="4" name="Text Placeholder 3">
            <a:extLst>
              <a:ext uri="{FF2B5EF4-FFF2-40B4-BE49-F238E27FC236}">
                <a16:creationId xmlns:a16="http://schemas.microsoft.com/office/drawing/2014/main" id="{E3088347-D7E0-F453-D17B-7C2C3835104F}"/>
              </a:ext>
            </a:extLst>
          </p:cNvPr>
          <p:cNvSpPr>
            <a:spLocks noGrp="1"/>
          </p:cNvSpPr>
          <p:nvPr>
            <p:ph type="body" sz="quarter" idx="15"/>
          </p:nvPr>
        </p:nvSpPr>
        <p:spPr/>
        <p:txBody>
          <a:bodyPr/>
          <a:lstStyle/>
          <a:p>
            <a:r>
              <a:rPr lang="en-US" dirty="0"/>
              <a:t>Jan 20XX</a:t>
            </a:r>
          </a:p>
          <a:p>
            <a:pPr lvl="1"/>
            <a:r>
              <a:rPr lang="en-US" altLang="zh-CN" dirty="0"/>
              <a:t>Coordinate e-business applications</a:t>
            </a:r>
          </a:p>
          <a:p>
            <a:endParaRPr lang="en-US" dirty="0"/>
          </a:p>
        </p:txBody>
      </p:sp>
      <p:sp>
        <p:nvSpPr>
          <p:cNvPr id="6" name="Text Placeholder 5">
            <a:extLst>
              <a:ext uri="{FF2B5EF4-FFF2-40B4-BE49-F238E27FC236}">
                <a16:creationId xmlns:a16="http://schemas.microsoft.com/office/drawing/2014/main" id="{429AA47D-4B67-1E1F-043D-9C7471285F63}"/>
              </a:ext>
            </a:extLst>
          </p:cNvPr>
          <p:cNvSpPr>
            <a:spLocks noGrp="1"/>
          </p:cNvSpPr>
          <p:nvPr>
            <p:ph type="body" sz="quarter" idx="17"/>
          </p:nvPr>
        </p:nvSpPr>
        <p:spPr/>
        <p:txBody>
          <a:bodyPr/>
          <a:lstStyle/>
          <a:p>
            <a:r>
              <a:rPr lang="en-US" dirty="0"/>
              <a:t>May 20XX</a:t>
            </a:r>
          </a:p>
          <a:p>
            <a:pPr lvl="1"/>
            <a:r>
              <a:rPr lang="en-US" altLang="zh-CN" dirty="0"/>
              <a:t>Deploy strategy networks with compelling e-business needs</a:t>
            </a:r>
          </a:p>
          <a:p>
            <a:endParaRPr lang="en-US" dirty="0"/>
          </a:p>
        </p:txBody>
      </p:sp>
      <p:sp>
        <p:nvSpPr>
          <p:cNvPr id="3" name="Text Placeholder 2">
            <a:extLst>
              <a:ext uri="{FF2B5EF4-FFF2-40B4-BE49-F238E27FC236}">
                <a16:creationId xmlns:a16="http://schemas.microsoft.com/office/drawing/2014/main" id="{2BF0E702-3A2A-79FE-6C7C-4ABFA3EC8254}"/>
              </a:ext>
            </a:extLst>
          </p:cNvPr>
          <p:cNvSpPr>
            <a:spLocks noGrp="1"/>
          </p:cNvSpPr>
          <p:nvPr>
            <p:ph type="body" sz="quarter" idx="14"/>
          </p:nvPr>
        </p:nvSpPr>
        <p:spPr/>
        <p:txBody>
          <a:bodyPr/>
          <a:lstStyle/>
          <a:p>
            <a:r>
              <a:rPr lang="en-US" dirty="0"/>
              <a:t>Nov 20XX</a:t>
            </a:r>
          </a:p>
          <a:p>
            <a:pPr lvl="1"/>
            <a:r>
              <a:rPr lang="en-US" altLang="zh-CN" dirty="0"/>
              <a:t>Disseminate standardized </a:t>
            </a:r>
            <a:br>
              <a:rPr lang="en-US" altLang="zh-CN" dirty="0"/>
            </a:br>
            <a:r>
              <a:rPr lang="en-US" altLang="zh-CN" dirty="0"/>
              <a:t>metrics</a:t>
            </a:r>
          </a:p>
          <a:p>
            <a:endParaRPr lang="en-US" dirty="0"/>
          </a:p>
        </p:txBody>
      </p:sp>
      <p:sp>
        <p:nvSpPr>
          <p:cNvPr id="5" name="Text Placeholder 4">
            <a:extLst>
              <a:ext uri="{FF2B5EF4-FFF2-40B4-BE49-F238E27FC236}">
                <a16:creationId xmlns:a16="http://schemas.microsoft.com/office/drawing/2014/main" id="{607671AF-A580-DFF8-DD53-11CF125B5C0F}"/>
              </a:ext>
            </a:extLst>
          </p:cNvPr>
          <p:cNvSpPr>
            <a:spLocks noGrp="1"/>
          </p:cNvSpPr>
          <p:nvPr>
            <p:ph type="body" sz="quarter" idx="16"/>
          </p:nvPr>
        </p:nvSpPr>
        <p:spPr/>
        <p:txBody>
          <a:bodyPr/>
          <a:lstStyle/>
          <a:p>
            <a:r>
              <a:rPr lang="en-US" dirty="0"/>
              <a:t>Mar 20XX</a:t>
            </a:r>
          </a:p>
          <a:p>
            <a:pPr lvl="1"/>
            <a:r>
              <a:rPr lang="en-US" altLang="zh-CN" dirty="0"/>
              <a:t>Foster holistically superior methodologies</a:t>
            </a:r>
          </a:p>
          <a:p>
            <a:endParaRPr lang="en-US" dirty="0"/>
          </a:p>
        </p:txBody>
      </p:sp>
    </p:spTree>
    <p:extLst>
      <p:ext uri="{BB962C8B-B14F-4D97-AF65-F5344CB8AC3E}">
        <p14:creationId xmlns:p14="http://schemas.microsoft.com/office/powerpoint/2010/main" val="5593544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DB732-6FD3-D0DA-92AF-1D7A68E3A3EE}"/>
              </a:ext>
            </a:extLst>
          </p:cNvPr>
          <p:cNvSpPr>
            <a:spLocks noGrp="1"/>
          </p:cNvSpPr>
          <p:nvPr>
            <p:ph type="title"/>
          </p:nvPr>
        </p:nvSpPr>
        <p:spPr/>
        <p:txBody>
          <a:bodyPr/>
          <a:lstStyle/>
          <a:p>
            <a:r>
              <a:rPr lang="en-US" dirty="0"/>
              <a:t>Areas of focus</a:t>
            </a:r>
          </a:p>
        </p:txBody>
      </p:sp>
      <p:sp>
        <p:nvSpPr>
          <p:cNvPr id="13" name="Text Placeholder 12">
            <a:extLst>
              <a:ext uri="{FF2B5EF4-FFF2-40B4-BE49-F238E27FC236}">
                <a16:creationId xmlns:a16="http://schemas.microsoft.com/office/drawing/2014/main" id="{986D0EB4-87A1-9926-18A9-F1A65DC20A57}"/>
              </a:ext>
            </a:extLst>
          </p:cNvPr>
          <p:cNvSpPr>
            <a:spLocks noGrp="1"/>
          </p:cNvSpPr>
          <p:nvPr>
            <p:ph type="body" idx="1"/>
          </p:nvPr>
        </p:nvSpPr>
        <p:spPr/>
        <p:txBody>
          <a:bodyPr/>
          <a:lstStyle/>
          <a:p>
            <a:r>
              <a:rPr lang="en-US" dirty="0"/>
              <a:t>B2B market </a:t>
            </a:r>
            <a:br>
              <a:rPr lang="en-US" dirty="0"/>
            </a:br>
            <a:r>
              <a:rPr lang="en-US" dirty="0"/>
              <a:t>scenarios​</a:t>
            </a:r>
          </a:p>
        </p:txBody>
      </p:sp>
      <p:sp>
        <p:nvSpPr>
          <p:cNvPr id="20" name="Content Placeholder 19">
            <a:extLst>
              <a:ext uri="{FF2B5EF4-FFF2-40B4-BE49-F238E27FC236}">
                <a16:creationId xmlns:a16="http://schemas.microsoft.com/office/drawing/2014/main" id="{77B26A88-F289-88EA-E384-570C7CF8B589}"/>
              </a:ext>
            </a:extLst>
          </p:cNvPr>
          <p:cNvSpPr>
            <a:spLocks noGrp="1"/>
          </p:cNvSpPr>
          <p:nvPr>
            <p:ph sz="half" idx="2"/>
          </p:nvPr>
        </p:nvSpPr>
        <p:spPr/>
        <p:txBody>
          <a:bodyPr/>
          <a:lstStyle/>
          <a:p>
            <a:r>
              <a:rPr lang="en-US" dirty="0"/>
              <a:t>Develop winning strategies to keep ahead of the competition</a:t>
            </a:r>
          </a:p>
          <a:p>
            <a:r>
              <a:rPr lang="en-US" dirty="0"/>
              <a:t>Capitalize on low-hanging fruit to identify a ballpark value</a:t>
            </a:r>
          </a:p>
          <a:p>
            <a:r>
              <a:rPr lang="en-US" dirty="0"/>
              <a:t>Visualize customer directed convergence</a:t>
            </a:r>
          </a:p>
        </p:txBody>
      </p:sp>
      <p:sp>
        <p:nvSpPr>
          <p:cNvPr id="15" name="Text Placeholder 14">
            <a:extLst>
              <a:ext uri="{FF2B5EF4-FFF2-40B4-BE49-F238E27FC236}">
                <a16:creationId xmlns:a16="http://schemas.microsoft.com/office/drawing/2014/main" id="{E309F894-D6ED-3B69-812A-EDD9C07D6D35}"/>
              </a:ext>
            </a:extLst>
          </p:cNvPr>
          <p:cNvSpPr>
            <a:spLocks noGrp="1"/>
          </p:cNvSpPr>
          <p:nvPr>
            <p:ph type="body" sz="quarter" idx="3"/>
          </p:nvPr>
        </p:nvSpPr>
        <p:spPr/>
        <p:txBody>
          <a:bodyPr/>
          <a:lstStyle/>
          <a:p>
            <a:r>
              <a:rPr lang="en-US" dirty="0"/>
              <a:t>Cloud-based opportunities</a:t>
            </a:r>
          </a:p>
        </p:txBody>
      </p:sp>
      <p:sp>
        <p:nvSpPr>
          <p:cNvPr id="21" name="Content Placeholder 20">
            <a:extLst>
              <a:ext uri="{FF2B5EF4-FFF2-40B4-BE49-F238E27FC236}">
                <a16:creationId xmlns:a16="http://schemas.microsoft.com/office/drawing/2014/main" id="{4A6AD7D6-3293-B4C1-4263-E02BE31B4FF8}"/>
              </a:ext>
            </a:extLst>
          </p:cNvPr>
          <p:cNvSpPr>
            <a:spLocks noGrp="1"/>
          </p:cNvSpPr>
          <p:nvPr>
            <p:ph sz="half" idx="13"/>
          </p:nvPr>
        </p:nvSpPr>
        <p:spPr/>
        <p:txBody>
          <a:bodyPr/>
          <a:lstStyle/>
          <a:p>
            <a:r>
              <a:rPr lang="en-US" dirty="0"/>
              <a:t>Iterative approaches to corporate strategy</a:t>
            </a:r>
          </a:p>
          <a:p>
            <a:r>
              <a:rPr lang="en-US" dirty="0"/>
              <a:t>Establish a management framework from the inside</a:t>
            </a:r>
          </a:p>
        </p:txBody>
      </p:sp>
      <p:sp>
        <p:nvSpPr>
          <p:cNvPr id="29" name="Slide Number Placeholder 28">
            <a:extLst>
              <a:ext uri="{FF2B5EF4-FFF2-40B4-BE49-F238E27FC236}">
                <a16:creationId xmlns:a16="http://schemas.microsoft.com/office/drawing/2014/main" id="{3322B0EB-0749-E394-7D78-05C325473050}"/>
              </a:ext>
            </a:extLst>
          </p:cNvPr>
          <p:cNvSpPr>
            <a:spLocks noGrp="1"/>
          </p:cNvSpPr>
          <p:nvPr>
            <p:ph type="sldNum" sz="quarter" idx="12"/>
          </p:nvPr>
        </p:nvSpPr>
        <p:spPr/>
        <p:txBody>
          <a:bodyPr/>
          <a:lstStyle/>
          <a:p>
            <a:fld id="{8D0AFDD5-844D-364D-8AEC-50CF4D36D55D}" type="slidenum">
              <a:rPr lang="en-US" smtClean="0"/>
              <a:pPr/>
              <a:t>13</a:t>
            </a:fld>
            <a:endParaRPr lang="en-US" dirty="0"/>
          </a:p>
        </p:txBody>
      </p:sp>
      <p:sp>
        <p:nvSpPr>
          <p:cNvPr id="28" name="Footer Placeholder 27">
            <a:extLst>
              <a:ext uri="{FF2B5EF4-FFF2-40B4-BE49-F238E27FC236}">
                <a16:creationId xmlns:a16="http://schemas.microsoft.com/office/drawing/2014/main" id="{36FE9B74-96B4-4C88-49C9-E2D42BDCD20D}"/>
              </a:ext>
            </a:extLst>
          </p:cNvPr>
          <p:cNvSpPr>
            <a:spLocks noGrp="1"/>
          </p:cNvSpPr>
          <p:nvPr>
            <p:ph type="ftr" sz="quarter" idx="11"/>
          </p:nvPr>
        </p:nvSpPr>
        <p:spPr/>
        <p:txBody>
          <a:bodyPr/>
          <a:lstStyle/>
          <a:p>
            <a:r>
              <a:rPr lang="en-US" dirty="0"/>
              <a:t>Presentation title</a:t>
            </a:r>
          </a:p>
        </p:txBody>
      </p:sp>
      <p:sp>
        <p:nvSpPr>
          <p:cNvPr id="27" name="Date Placeholder 26">
            <a:extLst>
              <a:ext uri="{FF2B5EF4-FFF2-40B4-BE49-F238E27FC236}">
                <a16:creationId xmlns:a16="http://schemas.microsoft.com/office/drawing/2014/main" id="{8A78422D-0122-1218-F0A5-9EF64D22D921}"/>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1646725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p:txBody>
          <a:bodyPr/>
          <a:lstStyle/>
          <a:p>
            <a:r>
              <a:rPr lang="en-US" dirty="0"/>
              <a:t>How we get there​</a:t>
            </a:r>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p:txBody>
          <a:bodyPr/>
          <a:lstStyle/>
          <a:p>
            <a:r>
              <a:rPr lang="en-US" dirty="0"/>
              <a:t>ROI​</a:t>
            </a:r>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p:txBody>
          <a:bodyPr/>
          <a:lstStyle/>
          <a:p>
            <a:r>
              <a:rPr lang="en-US" dirty="0"/>
              <a:t>Envision multimedia-based expertise and cross-media growth strategies​</a:t>
            </a:r>
            <a:br>
              <a:rPr lang="en-US" dirty="0"/>
            </a:br>
            <a:br>
              <a:rPr lang="en-US" dirty="0"/>
            </a:br>
            <a:r>
              <a:rPr lang="en-US" dirty="0"/>
              <a:t>Visualize quality intellectual capital​</a:t>
            </a:r>
            <a:br>
              <a:rPr lang="en-US" dirty="0"/>
            </a:br>
            <a:br>
              <a:rPr lang="en-US" dirty="0"/>
            </a:br>
            <a:r>
              <a:rPr lang="en-US" dirty="0"/>
              <a:t>Engage worldwide methodologies with web-enabled technologies​</a:t>
            </a:r>
            <a:br>
              <a:rPr lang="en-US" dirty="0"/>
            </a:br>
            <a:r>
              <a:rPr lang="en-US" dirty="0"/>
              <a:t>​</a:t>
            </a:r>
          </a:p>
          <a:p>
            <a:endParaRPr lang="en-US" dirty="0"/>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p:txBody>
          <a:bodyPr/>
          <a:lstStyle/>
          <a:p>
            <a:r>
              <a:rPr lang="en-US" dirty="0"/>
              <a:t>Niche markets</a:t>
            </a:r>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p:txBody>
          <a:bodyPr/>
          <a:lstStyle/>
          <a:p>
            <a:r>
              <a:rPr lang="en-US" dirty="0"/>
              <a:t>Pursue scalable customer service through sustainable strategies​</a:t>
            </a:r>
            <a:br>
              <a:rPr lang="en-US" dirty="0"/>
            </a:br>
            <a:br>
              <a:rPr lang="en-US" dirty="0"/>
            </a:br>
            <a:r>
              <a:rPr lang="en-US" dirty="0"/>
              <a:t>Engage top-line web services with cutting-edge deliverables​</a:t>
            </a:r>
          </a:p>
          <a:p>
            <a:endParaRPr lang="en-US" dirty="0"/>
          </a:p>
        </p:txBody>
      </p:sp>
      <p:sp>
        <p:nvSpPr>
          <p:cNvPr id="5" name="Text Placeholder 4">
            <a:extLst>
              <a:ext uri="{FF2B5EF4-FFF2-40B4-BE49-F238E27FC236}">
                <a16:creationId xmlns:a16="http://schemas.microsoft.com/office/drawing/2014/main" id="{8E688B1D-28C5-C399-CA01-21BE7C5F1E51}"/>
              </a:ext>
            </a:extLst>
          </p:cNvPr>
          <p:cNvSpPr>
            <a:spLocks noGrp="1"/>
          </p:cNvSpPr>
          <p:nvPr>
            <p:ph type="body" sz="quarter" idx="19"/>
          </p:nvPr>
        </p:nvSpPr>
        <p:spPr/>
        <p:txBody>
          <a:bodyPr/>
          <a:lstStyle/>
          <a:p>
            <a:r>
              <a:rPr lang="en-US" dirty="0"/>
              <a:t>Supply chains​</a:t>
            </a:r>
          </a:p>
        </p:txBody>
      </p:sp>
      <p:sp>
        <p:nvSpPr>
          <p:cNvPr id="8" name="Content Placeholder 7">
            <a:extLst>
              <a:ext uri="{FF2B5EF4-FFF2-40B4-BE49-F238E27FC236}">
                <a16:creationId xmlns:a16="http://schemas.microsoft.com/office/drawing/2014/main" id="{ABC5E498-99B3-E3F4-A9B8-F11B4B9B0F27}"/>
              </a:ext>
            </a:extLst>
          </p:cNvPr>
          <p:cNvSpPr>
            <a:spLocks noGrp="1"/>
          </p:cNvSpPr>
          <p:nvPr>
            <p:ph sz="half" idx="20"/>
          </p:nvPr>
        </p:nvSpPr>
        <p:spPr/>
        <p:txBody>
          <a:bodyPr/>
          <a:lstStyle/>
          <a:p>
            <a:r>
              <a:rPr lang="en-US" dirty="0"/>
              <a:t>Cultivate one-to-one customer service with robust ideas​</a:t>
            </a:r>
            <a:br>
              <a:rPr lang="en-US" dirty="0"/>
            </a:br>
            <a:br>
              <a:rPr lang="en-US" dirty="0"/>
            </a:br>
            <a:r>
              <a:rPr lang="en-US" dirty="0"/>
              <a:t>Maximize timely deliverables for real-time schemas</a:t>
            </a:r>
          </a:p>
          <a:p>
            <a:endParaRPr lang="en-US" dirty="0"/>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a:lstStyle/>
          <a:p>
            <a:fld id="{8D0AFDD5-844D-364D-8AEC-50CF4D36D55D}" type="slidenum">
              <a:rPr lang="en-US" smtClean="0"/>
              <a:pPr/>
              <a:t>14</a:t>
            </a:fld>
            <a:endParaRPr lang="en-US" dirty="0"/>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a:lstStyle/>
          <a:p>
            <a:r>
              <a:rPr lang="en-US" dirty="0"/>
              <a:t>Presentation title</a:t>
            </a:r>
          </a:p>
        </p:txBody>
      </p:sp>
      <p:sp>
        <p:nvSpPr>
          <p:cNvPr id="30" name="Date Placeholder 29">
            <a:extLst>
              <a:ext uri="{FF2B5EF4-FFF2-40B4-BE49-F238E27FC236}">
                <a16:creationId xmlns:a16="http://schemas.microsoft.com/office/drawing/2014/main" id="{E227DBC0-C280-AC5C-C7A8-FF8D56C9DFE5}"/>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30952453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p:txBody>
          <a:bodyPr/>
          <a:lstStyle/>
          <a:p>
            <a:r>
              <a:rPr lang="en-US" altLang="zh-CN" dirty="0"/>
              <a:t>Summary</a:t>
            </a:r>
            <a:br>
              <a:rPr lang="en-US" dirty="0"/>
            </a:br>
            <a:endParaRPr lang="en-US" dirty="0"/>
          </a:p>
        </p:txBody>
      </p:sp>
      <p:pic>
        <p:nvPicPr>
          <p:cNvPr id="12" name="Picture Placeholder 11" descr="Shoulder bag with golden chain on plain background">
            <a:extLst>
              <a:ext uri="{FF2B5EF4-FFF2-40B4-BE49-F238E27FC236}">
                <a16:creationId xmlns:a16="http://schemas.microsoft.com/office/drawing/2014/main" id="{EDD0654D-0EEE-9D11-4D37-133C0B9A496D}"/>
              </a:ext>
            </a:extLst>
          </p:cNvPr>
          <p:cNvPicPr>
            <a:picLocks noGrp="1" noChangeAspect="1"/>
          </p:cNvPicPr>
          <p:nvPr>
            <p:ph type="pic" sz="quarter" idx="13"/>
          </p:nvPr>
        </p:nvPicPr>
        <p:blipFill rotWithShape="1">
          <a:blip r:embed="rId2"/>
          <a:srcRect l="223" r="223"/>
          <a:stretch/>
        </p:blipFill>
        <p:spPr/>
      </p:pic>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p:txBody>
          <a:bodyPr/>
          <a:lstStyle/>
          <a:p>
            <a:r>
              <a:rPr lang="en-US" altLang="zh-CN" dirty="0"/>
              <a:t>At Contoso, we believe in giving 110%. By using our next-generation data architecture, we help organizations virtually manage agile workflows. We thrive because of our market knowledge and great team behind our product. As our CEO says, “Efficiencies will come from proactively transforming how we do business.”</a:t>
            </a:r>
          </a:p>
          <a:p>
            <a:endParaRPr lang="en-US" dirty="0"/>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p:txBody>
          <a:bodyPr/>
          <a:lstStyle/>
          <a:p>
            <a:fld id="{8D0AFDD5-844D-364D-8AEC-50CF4D36D55D}" type="slidenum">
              <a:rPr lang="en-US" smtClean="0"/>
              <a:pPr/>
              <a:t>15</a:t>
            </a:fld>
            <a:endParaRPr lang="en-US" dirty="0"/>
          </a:p>
        </p:txBody>
      </p:sp>
    </p:spTree>
    <p:extLst>
      <p:ext uri="{BB962C8B-B14F-4D97-AF65-F5344CB8AC3E}">
        <p14:creationId xmlns:p14="http://schemas.microsoft.com/office/powerpoint/2010/main" val="591722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p:txBody>
          <a:bodyPr/>
          <a:lstStyle/>
          <a:p>
            <a:r>
              <a:rPr lang="en-US" dirty="0"/>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p:txBody>
          <a:bodyPr/>
          <a:lstStyle/>
          <a:p>
            <a:r>
              <a:rPr lang="en-US" dirty="0"/>
              <a:t>Mirjam Nilsson</a:t>
            </a:r>
          </a:p>
          <a:p>
            <a:r>
              <a:rPr lang="en-US" dirty="0"/>
              <a:t>mirjam@contoso.com</a:t>
            </a:r>
          </a:p>
          <a:p>
            <a:r>
              <a:rPr lang="en-US" dirty="0"/>
              <a:t>www.contoso.com</a:t>
            </a:r>
          </a:p>
          <a:p>
            <a:endParaRPr lang="en-US" dirty="0"/>
          </a:p>
          <a:p>
            <a:endParaRPr lang="en-US" dirty="0"/>
          </a:p>
        </p:txBody>
      </p:sp>
      <p:pic>
        <p:nvPicPr>
          <p:cNvPr id="33" name="Picture Placeholder 32" descr="Opened package with a pink shirt in it">
            <a:extLst>
              <a:ext uri="{FF2B5EF4-FFF2-40B4-BE49-F238E27FC236}">
                <a16:creationId xmlns:a16="http://schemas.microsoft.com/office/drawing/2014/main" id="{1D963291-0332-DAB6-6090-6778FC7899BD}"/>
              </a:ext>
            </a:extLst>
          </p:cNvPr>
          <p:cNvPicPr>
            <a:picLocks noGrp="1" noChangeAspect="1"/>
          </p:cNvPicPr>
          <p:nvPr>
            <p:ph type="pic" sz="quarter" idx="10"/>
          </p:nvPr>
        </p:nvPicPr>
        <p:blipFill rotWithShape="1">
          <a:blip r:embed="rId2"/>
          <a:srcRect t="7" b="7"/>
          <a:stretch/>
        </p:blipFill>
        <p:spPr/>
      </p:pic>
    </p:spTree>
    <p:extLst>
      <p:ext uri="{BB962C8B-B14F-4D97-AF65-F5344CB8AC3E}">
        <p14:creationId xmlns:p14="http://schemas.microsoft.com/office/powerpoint/2010/main" val="2397583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1</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2</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3</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Introduction</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p:txBody>
          <a:bodyPr/>
          <a:lstStyle/>
          <a:p>
            <a:r>
              <a:rPr lang="en-US" dirty="0"/>
              <a:t>Health</a:t>
            </a:r>
          </a:p>
          <a:p>
            <a:endParaRPr lang="en-US" dirty="0"/>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p:txBody>
          <a:bodyPr/>
          <a:lstStyle/>
          <a:p>
            <a:r>
              <a:rPr lang="en-US" dirty="0"/>
              <a:t>Safety</a:t>
            </a:r>
          </a:p>
          <a:p>
            <a:endParaRPr lang="en-US" dirty="0"/>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a:lstStyle/>
          <a:p>
            <a:r>
              <a:rPr lang="en-US" dirty="0"/>
              <a:t>Security</a:t>
            </a:r>
          </a:p>
          <a:p>
            <a:endParaRPr lang="en-US" dirty="0"/>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Presentation title</a:t>
            </a:r>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20XX</a:t>
            </a:r>
          </a:p>
        </p:txBody>
      </p:sp>
      <mc:AlternateContent xmlns:mc="http://schemas.openxmlformats.org/markup-compatibility/2006">
        <mc:Choice xmlns:p14="http://schemas.microsoft.com/office/powerpoint/2010/main" Requires="p14">
          <p:contentPart p14:bwMode="auto" r:id="rId2">
            <p14:nvContentPartPr>
              <p14:cNvPr id="19" name="Ink 18">
                <a:extLst>
                  <a:ext uri="{FF2B5EF4-FFF2-40B4-BE49-F238E27FC236}">
                    <a16:creationId xmlns:a16="http://schemas.microsoft.com/office/drawing/2014/main" id="{3121E10E-7CF1-AB4F-9620-681751E9CE61}"/>
                  </a:ext>
                </a:extLst>
              </p14:cNvPr>
              <p14:cNvContentPartPr/>
              <p14:nvPr/>
            </p14:nvContentPartPr>
            <p14:xfrm>
              <a:off x="9955200" y="2336920"/>
              <a:ext cx="340560" cy="697320"/>
            </p14:xfrm>
          </p:contentPart>
        </mc:Choice>
        <mc:Fallback>
          <p:pic>
            <p:nvPicPr>
              <p:cNvPr id="19" name="Ink 18">
                <a:extLst>
                  <a:ext uri="{FF2B5EF4-FFF2-40B4-BE49-F238E27FC236}">
                    <a16:creationId xmlns:a16="http://schemas.microsoft.com/office/drawing/2014/main" id="{3121E10E-7CF1-AB4F-9620-681751E9CE61}"/>
                  </a:ext>
                </a:extLst>
              </p:cNvPr>
              <p:cNvPicPr/>
              <p:nvPr/>
            </p:nvPicPr>
            <p:blipFill>
              <a:blip r:embed="rId3"/>
              <a:stretch>
                <a:fillRect/>
              </a:stretch>
            </p:blipFill>
            <p:spPr>
              <a:xfrm>
                <a:off x="9937560" y="2318920"/>
                <a:ext cx="376200" cy="7329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20" name="Ink 19">
                <a:extLst>
                  <a:ext uri="{FF2B5EF4-FFF2-40B4-BE49-F238E27FC236}">
                    <a16:creationId xmlns:a16="http://schemas.microsoft.com/office/drawing/2014/main" id="{B1F15C72-3726-05C1-7871-2B0B835F6A4A}"/>
                  </a:ext>
                </a:extLst>
              </p14:cNvPr>
              <p14:cNvContentPartPr/>
              <p14:nvPr/>
            </p14:nvContentPartPr>
            <p14:xfrm>
              <a:off x="11573760" y="2965840"/>
              <a:ext cx="201600" cy="40680"/>
            </p14:xfrm>
          </p:contentPart>
        </mc:Choice>
        <mc:Fallback>
          <p:pic>
            <p:nvPicPr>
              <p:cNvPr id="20" name="Ink 19">
                <a:extLst>
                  <a:ext uri="{FF2B5EF4-FFF2-40B4-BE49-F238E27FC236}">
                    <a16:creationId xmlns:a16="http://schemas.microsoft.com/office/drawing/2014/main" id="{B1F15C72-3726-05C1-7871-2B0B835F6A4A}"/>
                  </a:ext>
                </a:extLst>
              </p:cNvPr>
              <p:cNvPicPr/>
              <p:nvPr/>
            </p:nvPicPr>
            <p:blipFill>
              <a:blip r:embed="rId5"/>
              <a:stretch>
                <a:fillRect/>
              </a:stretch>
            </p:blipFill>
            <p:spPr>
              <a:xfrm>
                <a:off x="11511120" y="2903200"/>
                <a:ext cx="327240" cy="16632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2" name="Ink 21">
                <a:extLst>
                  <a:ext uri="{FF2B5EF4-FFF2-40B4-BE49-F238E27FC236}">
                    <a16:creationId xmlns:a16="http://schemas.microsoft.com/office/drawing/2014/main" id="{D5EF4D1D-3C2A-18EC-B27A-8D0E29CF0CC2}"/>
                  </a:ext>
                </a:extLst>
              </p14:cNvPr>
              <p14:cNvContentPartPr/>
              <p14:nvPr/>
            </p14:nvContentPartPr>
            <p14:xfrm>
              <a:off x="9689880" y="1942720"/>
              <a:ext cx="1033920" cy="2183400"/>
            </p14:xfrm>
          </p:contentPart>
        </mc:Choice>
        <mc:Fallback>
          <p:pic>
            <p:nvPicPr>
              <p:cNvPr id="22" name="Ink 21">
                <a:extLst>
                  <a:ext uri="{FF2B5EF4-FFF2-40B4-BE49-F238E27FC236}">
                    <a16:creationId xmlns:a16="http://schemas.microsoft.com/office/drawing/2014/main" id="{D5EF4D1D-3C2A-18EC-B27A-8D0E29CF0CC2}"/>
                  </a:ext>
                </a:extLst>
              </p:cNvPr>
              <p:cNvPicPr/>
              <p:nvPr/>
            </p:nvPicPr>
            <p:blipFill>
              <a:blip r:embed="rId7"/>
              <a:stretch>
                <a:fillRect/>
              </a:stretch>
            </p:blipFill>
            <p:spPr>
              <a:xfrm>
                <a:off x="9626880" y="1879720"/>
                <a:ext cx="1159560" cy="23090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23" name="Ink 22">
                <a:extLst>
                  <a:ext uri="{FF2B5EF4-FFF2-40B4-BE49-F238E27FC236}">
                    <a16:creationId xmlns:a16="http://schemas.microsoft.com/office/drawing/2014/main" id="{41D4EF96-02A3-CC55-D92C-53BCC031964F}"/>
                  </a:ext>
                </a:extLst>
              </p14:cNvPr>
              <p14:cNvContentPartPr/>
              <p14:nvPr/>
            </p14:nvContentPartPr>
            <p14:xfrm>
              <a:off x="9661080" y="2387680"/>
              <a:ext cx="1668960" cy="1948320"/>
            </p14:xfrm>
          </p:contentPart>
        </mc:Choice>
        <mc:Fallback>
          <p:pic>
            <p:nvPicPr>
              <p:cNvPr id="23" name="Ink 22">
                <a:extLst>
                  <a:ext uri="{FF2B5EF4-FFF2-40B4-BE49-F238E27FC236}">
                    <a16:creationId xmlns:a16="http://schemas.microsoft.com/office/drawing/2014/main" id="{41D4EF96-02A3-CC55-D92C-53BCC031964F}"/>
                  </a:ext>
                </a:extLst>
              </p:cNvPr>
              <p:cNvPicPr/>
              <p:nvPr/>
            </p:nvPicPr>
            <p:blipFill>
              <a:blip r:embed="rId9"/>
              <a:stretch>
                <a:fillRect/>
              </a:stretch>
            </p:blipFill>
            <p:spPr>
              <a:xfrm>
                <a:off x="9598080" y="2324680"/>
                <a:ext cx="1794600" cy="207396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4" name="Ink 23">
                <a:extLst>
                  <a:ext uri="{FF2B5EF4-FFF2-40B4-BE49-F238E27FC236}">
                    <a16:creationId xmlns:a16="http://schemas.microsoft.com/office/drawing/2014/main" id="{BF050017-4251-1AE8-1914-0CCF972B84E7}"/>
                  </a:ext>
                </a:extLst>
              </p14:cNvPr>
              <p14:cNvContentPartPr/>
              <p14:nvPr/>
            </p14:nvContentPartPr>
            <p14:xfrm>
              <a:off x="684480" y="2147200"/>
              <a:ext cx="1906200" cy="3066480"/>
            </p14:xfrm>
          </p:contentPart>
        </mc:Choice>
        <mc:Fallback>
          <p:pic>
            <p:nvPicPr>
              <p:cNvPr id="24" name="Ink 23">
                <a:extLst>
                  <a:ext uri="{FF2B5EF4-FFF2-40B4-BE49-F238E27FC236}">
                    <a16:creationId xmlns:a16="http://schemas.microsoft.com/office/drawing/2014/main" id="{BF050017-4251-1AE8-1914-0CCF972B84E7}"/>
                  </a:ext>
                </a:extLst>
              </p:cNvPr>
              <p:cNvPicPr/>
              <p:nvPr/>
            </p:nvPicPr>
            <p:blipFill>
              <a:blip r:embed="rId11"/>
              <a:stretch>
                <a:fillRect/>
              </a:stretch>
            </p:blipFill>
            <p:spPr>
              <a:xfrm>
                <a:off x="621480" y="2084200"/>
                <a:ext cx="2031840" cy="31921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25" name="Ink 24">
                <a:extLst>
                  <a:ext uri="{FF2B5EF4-FFF2-40B4-BE49-F238E27FC236}">
                    <a16:creationId xmlns:a16="http://schemas.microsoft.com/office/drawing/2014/main" id="{61F1DDD5-A8AB-5A50-1ADC-D1065D720A33}"/>
                  </a:ext>
                </a:extLst>
              </p14:cNvPr>
              <p14:cNvContentPartPr/>
              <p14:nvPr/>
            </p14:nvContentPartPr>
            <p14:xfrm>
              <a:off x="1305480" y="2101480"/>
              <a:ext cx="1439280" cy="2222280"/>
            </p14:xfrm>
          </p:contentPart>
        </mc:Choice>
        <mc:Fallback>
          <p:pic>
            <p:nvPicPr>
              <p:cNvPr id="25" name="Ink 24">
                <a:extLst>
                  <a:ext uri="{FF2B5EF4-FFF2-40B4-BE49-F238E27FC236}">
                    <a16:creationId xmlns:a16="http://schemas.microsoft.com/office/drawing/2014/main" id="{61F1DDD5-A8AB-5A50-1ADC-D1065D720A33}"/>
                  </a:ext>
                </a:extLst>
              </p:cNvPr>
              <p:cNvPicPr/>
              <p:nvPr/>
            </p:nvPicPr>
            <p:blipFill>
              <a:blip r:embed="rId13"/>
              <a:stretch>
                <a:fillRect/>
              </a:stretch>
            </p:blipFill>
            <p:spPr>
              <a:xfrm>
                <a:off x="1242480" y="2038840"/>
                <a:ext cx="1564920" cy="2347920"/>
              </a:xfrm>
              <a:prstGeom prst="rect">
                <a:avLst/>
              </a:prstGeom>
            </p:spPr>
          </p:pic>
        </mc:Fallback>
      </mc:AlternateContent>
    </p:spTree>
    <p:extLst>
      <p:ext uri="{BB962C8B-B14F-4D97-AF65-F5344CB8AC3E}">
        <p14:creationId xmlns:p14="http://schemas.microsoft.com/office/powerpoint/2010/main" val="681978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024128" y="1293368"/>
            <a:ext cx="2247392" cy="647192"/>
          </a:xfrm>
        </p:spPr>
        <p:txBody>
          <a:bodyPr/>
          <a:lstStyle/>
          <a:p>
            <a:r>
              <a:rPr lang="en-US" sz="4000" dirty="0"/>
              <a:t>HEALTH:</a:t>
            </a:r>
            <a:br>
              <a:rPr lang="en-US" dirty="0">
                <a:sym typeface="DM Sans Medium"/>
              </a:rPr>
            </a:br>
            <a:r>
              <a:rPr lang="en-US" dirty="0">
                <a:sym typeface="DM Sans Medium"/>
              </a:rPr>
              <a:t> </a:t>
            </a: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715008" y="1988820"/>
            <a:ext cx="5742432" cy="3294380"/>
          </a:xfrm>
        </p:spPr>
        <p:txBody>
          <a:bodyPr/>
          <a:lstStyle/>
          <a:p>
            <a:pPr marL="340614" indent="-285750">
              <a:buFont typeface="Arial" panose="020B0604020202020204" pitchFamily="34" charset="0"/>
              <a:buChar char="•"/>
            </a:pPr>
            <a:r>
              <a:rPr lang="en-US" dirty="0"/>
              <a:t>Health of an employee is the state of the </a:t>
            </a:r>
            <a:r>
              <a:rPr lang="en-US" b="1" dirty="0"/>
              <a:t>physical, mental and social well being</a:t>
            </a:r>
            <a:r>
              <a:rPr lang="en-US" dirty="0"/>
              <a:t>. </a:t>
            </a:r>
          </a:p>
          <a:p>
            <a:pPr marL="340614" indent="-285750">
              <a:buFont typeface="Arial" panose="020B0604020202020204" pitchFamily="34" charset="0"/>
              <a:buChar char="•"/>
            </a:pPr>
            <a:r>
              <a:rPr lang="en-US" dirty="0"/>
              <a:t>Every organization provide </a:t>
            </a:r>
            <a:r>
              <a:rPr lang="en-US" b="1" dirty="0"/>
              <a:t>healthy</a:t>
            </a:r>
            <a:r>
              <a:rPr lang="en-US" dirty="0"/>
              <a:t> and </a:t>
            </a:r>
            <a:r>
              <a:rPr lang="en-US" b="1" dirty="0"/>
              <a:t>safety</a:t>
            </a:r>
            <a:r>
              <a:rPr lang="en-US" dirty="0"/>
              <a:t> working environment for their employees at the workplace. </a:t>
            </a:r>
          </a:p>
          <a:p>
            <a:pPr marL="340614" indent="-285750">
              <a:buFont typeface="Arial" panose="020B0604020202020204" pitchFamily="34" charset="0"/>
              <a:buChar char="•"/>
            </a:pPr>
            <a:r>
              <a:rPr lang="en-US" dirty="0"/>
              <a:t>Health of an employee must be in a good condition so that the employees of the </a:t>
            </a:r>
            <a:r>
              <a:rPr lang="en-US" dirty="0" err="1"/>
              <a:t>organisation</a:t>
            </a:r>
            <a:r>
              <a:rPr lang="en-US" dirty="0"/>
              <a:t> will not suffer from any diseases. </a:t>
            </a:r>
            <a:r>
              <a:rPr lang="en-US" b="1" dirty="0"/>
              <a:t>Cleanliness</a:t>
            </a:r>
            <a:r>
              <a:rPr lang="en-US" dirty="0"/>
              <a:t> at the workplace is mandatory. </a:t>
            </a:r>
          </a:p>
          <a:p>
            <a:pPr marL="340614" indent="-285750">
              <a:buFont typeface="Arial" panose="020B0604020202020204" pitchFamily="34" charset="0"/>
              <a:buChar char="•"/>
            </a:pPr>
            <a:r>
              <a:rPr lang="en-US" dirty="0"/>
              <a:t>The work places must be cleaned in the morning before the people start working. If it is neat and clean then the people will feel happy to work in that environment</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9" name="Picture Placeholder 8">
            <a:extLst>
              <a:ext uri="{FF2B5EF4-FFF2-40B4-BE49-F238E27FC236}">
                <a16:creationId xmlns:a16="http://schemas.microsoft.com/office/drawing/2014/main" id="{91A770D5-7F1F-3768-A2E7-D981714E8955}"/>
              </a:ext>
            </a:extLst>
          </p:cNvPr>
          <p:cNvPicPr>
            <a:picLocks noGrp="1" noChangeAspect="1"/>
          </p:cNvPicPr>
          <p:nvPr>
            <p:ph type="pic" sz="quarter" idx="13"/>
          </p:nvPr>
        </p:nvPicPr>
        <p:blipFill>
          <a:blip r:embed="rId2"/>
          <a:srcRect l="26197" t="-10" r="27432" b="10"/>
          <a:stretch/>
        </p:blipFill>
        <p:spPr>
          <a:xfrm>
            <a:off x="8296662" y="8"/>
            <a:ext cx="3895338" cy="6857312"/>
          </a:xfrm>
        </p:spPr>
      </p:pic>
    </p:spTree>
    <p:extLst>
      <p:ext uri="{BB962C8B-B14F-4D97-AF65-F5344CB8AC3E}">
        <p14:creationId xmlns:p14="http://schemas.microsoft.com/office/powerpoint/2010/main" val="3780002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024128" y="1293368"/>
            <a:ext cx="2247392" cy="647192"/>
          </a:xfrm>
        </p:spPr>
        <p:txBody>
          <a:bodyPr/>
          <a:lstStyle/>
          <a:p>
            <a:r>
              <a:rPr lang="en-US" sz="4000" dirty="0"/>
              <a:t>HEALTH:</a:t>
            </a:r>
            <a:br>
              <a:rPr lang="en-US" dirty="0">
                <a:sym typeface="DM Sans Medium"/>
              </a:rPr>
            </a:br>
            <a:r>
              <a:rPr lang="en-US" dirty="0">
                <a:sym typeface="DM Sans Medium"/>
              </a:rPr>
              <a:t> </a:t>
            </a: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715008" y="1988820"/>
            <a:ext cx="5742432" cy="3294380"/>
          </a:xfrm>
        </p:spPr>
        <p:txBody>
          <a:bodyPr/>
          <a:lstStyle/>
          <a:p>
            <a:pPr marL="340614" indent="-285750">
              <a:buFont typeface="Wingdings" panose="05000000000000000000" pitchFamily="2" charset="2"/>
              <a:buChar char="§"/>
            </a:pPr>
            <a:r>
              <a:rPr lang="en-US" dirty="0"/>
              <a:t>Health of an employee is the </a:t>
            </a:r>
            <a:r>
              <a:rPr lang="en-US" b="1" dirty="0"/>
              <a:t>state of the physical, mental and social well being</a:t>
            </a:r>
            <a:r>
              <a:rPr lang="en-US" dirty="0"/>
              <a:t>. </a:t>
            </a:r>
          </a:p>
          <a:p>
            <a:pPr marL="340614" indent="-285750">
              <a:buFont typeface="Wingdings" panose="05000000000000000000" pitchFamily="2" charset="2"/>
              <a:buChar char="§"/>
            </a:pPr>
            <a:r>
              <a:rPr lang="en-US" dirty="0"/>
              <a:t>Every organization provide healthy and safety working environment for their employees at the workplace. </a:t>
            </a:r>
          </a:p>
          <a:p>
            <a:pPr marL="340614" indent="-285750">
              <a:buFont typeface="Wingdings" panose="05000000000000000000" pitchFamily="2" charset="2"/>
              <a:buChar char="§"/>
            </a:pPr>
            <a:r>
              <a:rPr lang="en-US" dirty="0"/>
              <a:t>Health of an employee must be in a good condition so that the employees of the </a:t>
            </a:r>
            <a:r>
              <a:rPr lang="en-US" dirty="0" err="1"/>
              <a:t>organisation</a:t>
            </a:r>
            <a:r>
              <a:rPr lang="en-US" dirty="0"/>
              <a:t> will not suffer from any diseases. </a:t>
            </a:r>
            <a:r>
              <a:rPr lang="en-US" b="1" dirty="0"/>
              <a:t>Cleanliness</a:t>
            </a:r>
            <a:r>
              <a:rPr lang="en-US" dirty="0"/>
              <a:t> at the workplace is mandatory. </a:t>
            </a:r>
          </a:p>
          <a:p>
            <a:pPr marL="340614" indent="-285750">
              <a:buFont typeface="Wingdings" panose="05000000000000000000" pitchFamily="2" charset="2"/>
              <a:buChar char="§"/>
            </a:pPr>
            <a:r>
              <a:rPr lang="en-US" dirty="0"/>
              <a:t>The work places must be cleaned in the morning before the people start working. If it is neat and clean then the people will feel happy to work in that environment</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4</a:t>
            </a:fld>
            <a:endParaRPr lang="en-US" dirty="0"/>
          </a:p>
        </p:txBody>
      </p:sp>
      <p:pic>
        <p:nvPicPr>
          <p:cNvPr id="9" name="Picture Placeholder 8">
            <a:extLst>
              <a:ext uri="{FF2B5EF4-FFF2-40B4-BE49-F238E27FC236}">
                <a16:creationId xmlns:a16="http://schemas.microsoft.com/office/drawing/2014/main" id="{91A770D5-7F1F-3768-A2E7-D981714E8955}"/>
              </a:ext>
            </a:extLst>
          </p:cNvPr>
          <p:cNvPicPr>
            <a:picLocks noGrp="1" noChangeAspect="1"/>
          </p:cNvPicPr>
          <p:nvPr>
            <p:ph type="pic" sz="quarter" idx="13"/>
          </p:nvPr>
        </p:nvPicPr>
        <p:blipFill>
          <a:blip r:embed="rId2"/>
          <a:srcRect l="26197" t="-10" r="27432" b="10"/>
          <a:stretch/>
        </p:blipFill>
        <p:spPr>
          <a:xfrm>
            <a:off x="8296662" y="8"/>
            <a:ext cx="3895338" cy="6857312"/>
          </a:xfrm>
        </p:spPr>
      </p:pic>
    </p:spTree>
    <p:extLst>
      <p:ext uri="{BB962C8B-B14F-4D97-AF65-F5344CB8AC3E}">
        <p14:creationId xmlns:p14="http://schemas.microsoft.com/office/powerpoint/2010/main" val="1620600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p:txBody>
          <a:bodyPr/>
          <a:lstStyle/>
          <a:p>
            <a:r>
              <a:rPr lang="en-US" dirty="0"/>
              <a:t>Primary</a:t>
            </a:r>
            <a:br>
              <a:rPr lang="en-US" dirty="0"/>
            </a:br>
            <a:r>
              <a:rPr lang="en-US" dirty="0"/>
              <a:t>goals</a:t>
            </a: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type="body" idx="1"/>
          </p:nvPr>
        </p:nvSpPr>
        <p:spPr/>
        <p:txBody>
          <a:bodyPr/>
          <a:lstStyle/>
          <a:p>
            <a:r>
              <a:rPr lang="en-US" altLang="zh-CN" dirty="0"/>
              <a:t>Annual Revenue Growth</a:t>
            </a:r>
          </a:p>
        </p:txBody>
      </p:sp>
      <p:pic>
        <p:nvPicPr>
          <p:cNvPr id="16" name="Picture Placeholder 15" descr="Woman jumping in front of wall">
            <a:extLst>
              <a:ext uri="{FF2B5EF4-FFF2-40B4-BE49-F238E27FC236}">
                <a16:creationId xmlns:a16="http://schemas.microsoft.com/office/drawing/2014/main" id="{1AA3A0A8-F2C4-4E9E-F193-425FD8EA094D}"/>
              </a:ext>
            </a:extLst>
          </p:cNvPr>
          <p:cNvPicPr>
            <a:picLocks noGrp="1" noChangeAspect="1"/>
          </p:cNvPicPr>
          <p:nvPr>
            <p:ph type="pic" sz="quarter" idx="10"/>
          </p:nvPr>
        </p:nvPicPr>
        <p:blipFill rotWithShape="1">
          <a:blip r:embed="rId2"/>
          <a:srcRect l="52" r="52"/>
          <a:stretch/>
        </p:blipFill>
        <p:spPr/>
      </p:pic>
    </p:spTree>
    <p:extLst>
      <p:ext uri="{BB962C8B-B14F-4D97-AF65-F5344CB8AC3E}">
        <p14:creationId xmlns:p14="http://schemas.microsoft.com/office/powerpoint/2010/main" val="375226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p:txBody>
          <a:bodyPr/>
          <a:lstStyle/>
          <a:p>
            <a:r>
              <a:rPr lang="en-US" dirty="0"/>
              <a:t>Quarterly performance</a:t>
            </a:r>
          </a:p>
        </p:txBody>
      </p:sp>
      <p:graphicFrame>
        <p:nvGraphicFramePr>
          <p:cNvPr id="7" name="Chart 13" descr="bar chart&#10;">
            <a:extLst>
              <a:ext uri="{FF2B5EF4-FFF2-40B4-BE49-F238E27FC236}">
                <a16:creationId xmlns:a16="http://schemas.microsoft.com/office/drawing/2014/main" id="{7E0EC39C-E7E1-4A4A-B298-8D66CD618ECA}"/>
              </a:ext>
            </a:extLst>
          </p:cNvPr>
          <p:cNvGraphicFramePr>
            <a:graphicFrameLocks noGrp="1"/>
          </p:cNvGraphicFramePr>
          <p:nvPr>
            <p:ph idx="1"/>
            <p:extLst>
              <p:ext uri="{D42A27DB-BD31-4B8C-83A1-F6EECF244321}">
                <p14:modId xmlns:p14="http://schemas.microsoft.com/office/powerpoint/2010/main" val="1089114335"/>
              </p:ext>
            </p:extLst>
          </p:nvPr>
        </p:nvGraphicFramePr>
        <p:xfrm>
          <a:off x="484188" y="1809750"/>
          <a:ext cx="11001375" cy="4160838"/>
        </p:xfrm>
        <a:graphic>
          <a:graphicData uri="http://schemas.openxmlformats.org/drawingml/2006/chart">
            <c:chart xmlns:c="http://schemas.openxmlformats.org/drawingml/2006/chart" xmlns:r="http://schemas.openxmlformats.org/officeDocument/2006/relationships" r:id="rId2"/>
          </a:graphicData>
        </a:graphic>
      </p:graphicFrame>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6</a:t>
            </a:fld>
            <a:endParaRPr lang="en-US" dirty="0"/>
          </a:p>
        </p:txBody>
      </p:sp>
      <p:sp>
        <p:nvSpPr>
          <p:cNvPr id="3" name="Footer Placeholder 2">
            <a:extLst>
              <a:ext uri="{FF2B5EF4-FFF2-40B4-BE49-F238E27FC236}">
                <a16:creationId xmlns:a16="http://schemas.microsoft.com/office/drawing/2014/main" id="{B334037D-4CE3-17DC-7A2A-64E8120A9B43}"/>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6E47F9DE-790E-73FB-5997-D28667522E25}"/>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2831084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p:txBody>
          <a:bodyPr/>
          <a:lstStyle/>
          <a:p>
            <a:r>
              <a:rPr lang="en-US" sz="6000" dirty="0">
                <a:latin typeface="Century Gothic" panose="020B0502020202020204" pitchFamily="34" charset="0"/>
              </a:rPr>
              <a:t>Areas of growth</a:t>
            </a:r>
            <a:endParaRPr lang="en-US" dirty="0"/>
          </a:p>
        </p:txBody>
      </p:sp>
      <p:graphicFrame>
        <p:nvGraphicFramePr>
          <p:cNvPr id="14" name="Content Placeholder 13">
            <a:extLst>
              <a:ext uri="{FF2B5EF4-FFF2-40B4-BE49-F238E27FC236}">
                <a16:creationId xmlns:a16="http://schemas.microsoft.com/office/drawing/2014/main" id="{DA114D53-FAB3-91E5-14AB-5B375DA2617E}"/>
              </a:ext>
            </a:extLst>
          </p:cNvPr>
          <p:cNvGraphicFramePr>
            <a:graphicFrameLocks noGrp="1"/>
          </p:cNvGraphicFramePr>
          <p:nvPr>
            <p:ph idx="1"/>
            <p:extLst>
              <p:ext uri="{D42A27DB-BD31-4B8C-83A1-F6EECF244321}">
                <p14:modId xmlns:p14="http://schemas.microsoft.com/office/powerpoint/2010/main" val="3742022588"/>
              </p:ext>
            </p:extLst>
          </p:nvPr>
        </p:nvGraphicFramePr>
        <p:xfrm>
          <a:off x="838200" y="2063011"/>
          <a:ext cx="10477500" cy="3670440"/>
        </p:xfrm>
        <a:graphic>
          <a:graphicData uri="http://schemas.openxmlformats.org/drawingml/2006/table">
            <a:tbl>
              <a:tblPr firstRow="1" bandRow="1">
                <a:tableStyleId>{5C22544A-7EE6-4342-B048-85BDC9FD1C3A}</a:tableStyleId>
              </a:tblPr>
              <a:tblGrid>
                <a:gridCol w="2095500">
                  <a:extLst>
                    <a:ext uri="{9D8B030D-6E8A-4147-A177-3AD203B41FA5}">
                      <a16:colId xmlns:a16="http://schemas.microsoft.com/office/drawing/2014/main" val="3307912261"/>
                    </a:ext>
                  </a:extLst>
                </a:gridCol>
                <a:gridCol w="2095500">
                  <a:extLst>
                    <a:ext uri="{9D8B030D-6E8A-4147-A177-3AD203B41FA5}">
                      <a16:colId xmlns:a16="http://schemas.microsoft.com/office/drawing/2014/main" val="205469312"/>
                    </a:ext>
                  </a:extLst>
                </a:gridCol>
                <a:gridCol w="2095500">
                  <a:extLst>
                    <a:ext uri="{9D8B030D-6E8A-4147-A177-3AD203B41FA5}">
                      <a16:colId xmlns:a16="http://schemas.microsoft.com/office/drawing/2014/main" val="2233447510"/>
                    </a:ext>
                  </a:extLst>
                </a:gridCol>
                <a:gridCol w="2095500">
                  <a:extLst>
                    <a:ext uri="{9D8B030D-6E8A-4147-A177-3AD203B41FA5}">
                      <a16:colId xmlns:a16="http://schemas.microsoft.com/office/drawing/2014/main" val="2618575971"/>
                    </a:ext>
                  </a:extLst>
                </a:gridCol>
                <a:gridCol w="2095500">
                  <a:extLst>
                    <a:ext uri="{9D8B030D-6E8A-4147-A177-3AD203B41FA5}">
                      <a16:colId xmlns:a16="http://schemas.microsoft.com/office/drawing/2014/main" val="706485337"/>
                    </a:ext>
                  </a:extLst>
                </a:gridCol>
              </a:tblGrid>
              <a:tr h="734088">
                <a:tc>
                  <a:txBody>
                    <a:bodyPr/>
                    <a:lstStyle/>
                    <a:p>
                      <a:pPr algn="ctr"/>
                      <a:endParaRPr lang="en-US" sz="2000" b="0" i="0" dirty="0">
                        <a:ln>
                          <a:solidFill>
                            <a:srgbClr val="C95B3A"/>
                          </a:solidFill>
                        </a:ln>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2000" b="0" i="0" dirty="0">
                          <a:solidFill>
                            <a:schemeClr val="tx1"/>
                          </a:solidFill>
                          <a:latin typeface="Univers Condensed Light" panose="020B0306020202040204" pitchFamily="34" charset="0"/>
                        </a:rPr>
                        <a:t>B2B</a:t>
                      </a:r>
                      <a:endParaRPr lang="en-US" sz="2000" b="0" i="0" dirty="0">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2000" b="0" i="0" dirty="0">
                          <a:solidFill>
                            <a:schemeClr val="tx1"/>
                          </a:solidFill>
                          <a:latin typeface="Univers Condensed Light" panose="020B0306020202040204" pitchFamily="34" charset="0"/>
                        </a:rPr>
                        <a:t>Supply chain</a:t>
                      </a:r>
                      <a:endParaRPr lang="en-US" sz="2000" b="0" i="0" dirty="0">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2000" b="0" i="0" dirty="0">
                          <a:solidFill>
                            <a:schemeClr val="tx1"/>
                          </a:solidFill>
                          <a:latin typeface="Univers Condensed Light" panose="020B0306020202040204" pitchFamily="34" charset="0"/>
                        </a:rPr>
                        <a:t>ROI</a:t>
                      </a:r>
                      <a:endParaRPr lang="en-US" sz="2000" b="0" i="0" dirty="0">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2000" b="0" i="0" dirty="0">
                          <a:solidFill>
                            <a:schemeClr val="tx1"/>
                          </a:solidFill>
                          <a:latin typeface="Univers Condensed Light" panose="020B0306020202040204" pitchFamily="34" charset="0"/>
                        </a:rPr>
                        <a:t>E-commerce</a:t>
                      </a:r>
                      <a:endParaRPr lang="en-US" sz="2000" b="0" i="0" dirty="0">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910302437"/>
                  </a:ext>
                </a:extLst>
              </a:tr>
              <a:tr h="734088">
                <a:tc>
                  <a:txBody>
                    <a:bodyPr/>
                    <a:lstStyle/>
                    <a:p>
                      <a:pPr algn="ctr"/>
                      <a:r>
                        <a:rPr lang="en-US" sz="2000" b="0" i="0" dirty="0">
                          <a:solidFill>
                            <a:schemeClr val="bg1"/>
                          </a:solidFill>
                          <a:latin typeface="Univers Condensed Light" panose="020B0306020202040204" pitchFamily="34" charset="0"/>
                        </a:rPr>
                        <a:t>Q1</a:t>
                      </a:r>
                      <a:endParaRPr lang="en-US" sz="2000" b="0" i="0" dirty="0">
                        <a:solidFill>
                          <a:schemeClr val="bg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4.5</a:t>
                      </a: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2.3</a:t>
                      </a: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1.7</a:t>
                      </a: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5.0</a:t>
                      </a: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3454227287"/>
                  </a:ext>
                </a:extLst>
              </a:tr>
              <a:tr h="734088">
                <a:tc>
                  <a:txBody>
                    <a:bodyPr/>
                    <a:lstStyle/>
                    <a:p>
                      <a:pPr algn="ctr"/>
                      <a:r>
                        <a:rPr lang="en-US" sz="2000" b="0" i="0" dirty="0">
                          <a:solidFill>
                            <a:schemeClr val="bg1"/>
                          </a:solidFill>
                          <a:latin typeface="Univers Condensed Light" panose="020B0306020202040204" pitchFamily="34" charset="0"/>
                        </a:rPr>
                        <a:t>Q2</a:t>
                      </a:r>
                      <a:endParaRPr lang="en-US" sz="2000" b="0" i="0" dirty="0">
                        <a:solidFill>
                          <a:schemeClr val="bg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3.2</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5.1</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4.4</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3.0</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021463532"/>
                  </a:ext>
                </a:extLst>
              </a:tr>
              <a:tr h="734088">
                <a:tc>
                  <a:txBody>
                    <a:bodyPr/>
                    <a:lstStyle/>
                    <a:p>
                      <a:pPr algn="ctr"/>
                      <a:r>
                        <a:rPr lang="en-US" sz="2000" b="0" i="0" dirty="0">
                          <a:solidFill>
                            <a:schemeClr val="bg1"/>
                          </a:solidFill>
                          <a:latin typeface="Univers Condensed Light" panose="020B0306020202040204" pitchFamily="34" charset="0"/>
                        </a:rPr>
                        <a:t>Q3</a:t>
                      </a:r>
                      <a:endParaRPr lang="en-US" sz="2000" b="0" i="0" dirty="0">
                        <a:solidFill>
                          <a:schemeClr val="bg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2.1</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1.7</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2.5</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2.8</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944132588"/>
                  </a:ext>
                </a:extLst>
              </a:tr>
              <a:tr h="734088">
                <a:tc>
                  <a:txBody>
                    <a:bodyPr/>
                    <a:lstStyle/>
                    <a:p>
                      <a:pPr algn="ctr"/>
                      <a:r>
                        <a:rPr lang="en-US" sz="2000" b="0" i="0" dirty="0">
                          <a:solidFill>
                            <a:schemeClr val="bg1"/>
                          </a:solidFill>
                          <a:latin typeface="Univers Condensed Light" panose="020B0306020202040204" pitchFamily="34" charset="0"/>
                        </a:rPr>
                        <a:t>Q4</a:t>
                      </a:r>
                      <a:endParaRPr lang="en-US" sz="2000" b="0" i="0" dirty="0">
                        <a:solidFill>
                          <a:schemeClr val="bg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4.5</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2.2</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1.7</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70</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2696221205"/>
                  </a:ext>
                </a:extLst>
              </a:tr>
            </a:tbl>
          </a:graphicData>
        </a:graphic>
      </p:graphicFrame>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7</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2011023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p:txBody>
          <a:bodyPr/>
          <a:lstStyle/>
          <a:p>
            <a:r>
              <a:rPr lang="en-US" dirty="0"/>
              <a:t>Business opportunities are like buses. There’s always another one coming.</a:t>
            </a:r>
          </a:p>
        </p:txBody>
      </p:sp>
      <p:sp>
        <p:nvSpPr>
          <p:cNvPr id="5" name="Text Placeholder 4">
            <a:extLst>
              <a:ext uri="{FF2B5EF4-FFF2-40B4-BE49-F238E27FC236}">
                <a16:creationId xmlns:a16="http://schemas.microsoft.com/office/drawing/2014/main" id="{7B9D02FC-1940-72AB-8671-0839E2CF024F}"/>
              </a:ext>
            </a:extLst>
          </p:cNvPr>
          <p:cNvSpPr>
            <a:spLocks noGrp="1"/>
          </p:cNvSpPr>
          <p:nvPr>
            <p:ph type="body" sz="quarter" idx="15"/>
          </p:nvPr>
        </p:nvSpPr>
        <p:spPr/>
        <p:txBody>
          <a:bodyPr/>
          <a:lstStyle/>
          <a:p>
            <a:r>
              <a:rPr lang="en-US" dirty="0"/>
              <a:t>“</a:t>
            </a:r>
          </a:p>
        </p:txBody>
      </p:sp>
      <p:sp>
        <p:nvSpPr>
          <p:cNvPr id="6" name="Content Placeholder 5">
            <a:extLst>
              <a:ext uri="{FF2B5EF4-FFF2-40B4-BE49-F238E27FC236}">
                <a16:creationId xmlns:a16="http://schemas.microsoft.com/office/drawing/2014/main" id="{6AB13DEF-ED86-6E5A-5AD2-C9B364E4A295}"/>
              </a:ext>
            </a:extLst>
          </p:cNvPr>
          <p:cNvSpPr>
            <a:spLocks noGrp="1"/>
          </p:cNvSpPr>
          <p:nvPr>
            <p:ph idx="1"/>
          </p:nvPr>
        </p:nvSpPr>
        <p:spPr/>
        <p:txBody>
          <a:bodyPr/>
          <a:lstStyle/>
          <a:p>
            <a:r>
              <a:rPr lang="en-US" altLang="zh-CN" dirty="0"/>
              <a:t>Richard Branson</a:t>
            </a:r>
          </a:p>
          <a:p>
            <a:endParaRPr lang="en-US" dirty="0"/>
          </a:p>
        </p:txBody>
      </p:sp>
      <p:sp>
        <p:nvSpPr>
          <p:cNvPr id="4" name="Text Placeholder 3">
            <a:extLst>
              <a:ext uri="{FF2B5EF4-FFF2-40B4-BE49-F238E27FC236}">
                <a16:creationId xmlns:a16="http://schemas.microsoft.com/office/drawing/2014/main" id="{F286FC47-3017-DA16-F8BF-CBFF553CB9F5}"/>
              </a:ext>
            </a:extLst>
          </p:cNvPr>
          <p:cNvSpPr>
            <a:spLocks noGrp="1"/>
          </p:cNvSpPr>
          <p:nvPr>
            <p:ph type="body" sz="quarter" idx="14"/>
          </p:nvPr>
        </p:nvSpPr>
        <p:spPr/>
        <p:txBody>
          <a:bodyPr/>
          <a:lstStyle/>
          <a:p>
            <a:r>
              <a:rPr lang="en-US" dirty="0"/>
              <a:t>”</a:t>
            </a:r>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8</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dirty="0"/>
              <a:t>Presentation title</a:t>
            </a:r>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20XX</a:t>
            </a:r>
          </a:p>
        </p:txBody>
      </p:sp>
    </p:spTree>
    <p:extLst>
      <p:ext uri="{BB962C8B-B14F-4D97-AF65-F5344CB8AC3E}">
        <p14:creationId xmlns:p14="http://schemas.microsoft.com/office/powerpoint/2010/main" val="613288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27FB49D-70BC-8BD7-DD62-C2868B0C2313}"/>
              </a:ext>
            </a:extLst>
          </p:cNvPr>
          <p:cNvSpPr>
            <a:spLocks noGrp="1"/>
          </p:cNvSpPr>
          <p:nvPr>
            <p:ph type="title"/>
          </p:nvPr>
        </p:nvSpPr>
        <p:spPr/>
        <p:txBody>
          <a:bodyPr/>
          <a:lstStyle/>
          <a:p>
            <a:r>
              <a:rPr lang="en-US" dirty="0"/>
              <a:t>Meet our team</a:t>
            </a:r>
          </a:p>
        </p:txBody>
      </p:sp>
      <p:sp>
        <p:nvSpPr>
          <p:cNvPr id="3" name="Text Placeholder 2">
            <a:extLst>
              <a:ext uri="{FF2B5EF4-FFF2-40B4-BE49-F238E27FC236}">
                <a16:creationId xmlns:a16="http://schemas.microsoft.com/office/drawing/2014/main" id="{60FD45A3-E485-5F71-96BA-604BF623182D}"/>
              </a:ext>
            </a:extLst>
          </p:cNvPr>
          <p:cNvSpPr>
            <a:spLocks noGrp="1"/>
          </p:cNvSpPr>
          <p:nvPr>
            <p:ph type="body" sz="quarter" idx="14"/>
          </p:nvPr>
        </p:nvSpPr>
        <p:spPr/>
        <p:txBody>
          <a:bodyPr/>
          <a:lstStyle/>
          <a:p>
            <a:r>
              <a:rPr lang="en-US" dirty="0"/>
              <a:t>Takuma Hayashi</a:t>
            </a:r>
          </a:p>
        </p:txBody>
      </p:sp>
      <p:pic>
        <p:nvPicPr>
          <p:cNvPr id="22" name="Picture Placeholder 21" descr="Team member headshot">
            <a:extLst>
              <a:ext uri="{FF2B5EF4-FFF2-40B4-BE49-F238E27FC236}">
                <a16:creationId xmlns:a16="http://schemas.microsoft.com/office/drawing/2014/main" id="{8FAB5C75-9A85-EB45-88BB-F6986F9DADC5}"/>
              </a:ext>
            </a:extLst>
          </p:cNvPr>
          <p:cNvPicPr>
            <a:picLocks noGrp="1"/>
          </p:cNvPicPr>
          <p:nvPr>
            <p:ph type="pic" sz="quarter" idx="13"/>
          </p:nvPr>
        </p:nvPicPr>
        <p:blipFill rotWithShape="1">
          <a:blip r:embed="rId2"/>
          <a:srcRect l="484" r="484"/>
          <a:stretch/>
        </p:blipFill>
        <p:spPr/>
      </p:pic>
      <p:sp>
        <p:nvSpPr>
          <p:cNvPr id="5" name="Text Placeholder 4">
            <a:extLst>
              <a:ext uri="{FF2B5EF4-FFF2-40B4-BE49-F238E27FC236}">
                <a16:creationId xmlns:a16="http://schemas.microsoft.com/office/drawing/2014/main" id="{C8A5AB26-ED69-C202-1AFB-A4A19E16DC1E}"/>
              </a:ext>
            </a:extLst>
          </p:cNvPr>
          <p:cNvSpPr>
            <a:spLocks noGrp="1"/>
          </p:cNvSpPr>
          <p:nvPr>
            <p:ph type="body" sz="quarter" idx="15"/>
          </p:nvPr>
        </p:nvSpPr>
        <p:spPr/>
        <p:txBody>
          <a:bodyPr/>
          <a:lstStyle/>
          <a:p>
            <a:r>
              <a:rPr lang="en-US" dirty="0"/>
              <a:t>Presiden</a:t>
            </a:r>
            <a:r>
              <a:rPr lang="en-US" altLang="zh-CN" dirty="0"/>
              <a:t>t</a:t>
            </a:r>
            <a:endParaRPr lang="en-US" dirty="0"/>
          </a:p>
        </p:txBody>
      </p:sp>
      <p:sp>
        <p:nvSpPr>
          <p:cNvPr id="6" name="Text Placeholder 5">
            <a:extLst>
              <a:ext uri="{FF2B5EF4-FFF2-40B4-BE49-F238E27FC236}">
                <a16:creationId xmlns:a16="http://schemas.microsoft.com/office/drawing/2014/main" id="{90E7501D-AFD6-532D-4983-B700A3729010}"/>
              </a:ext>
            </a:extLst>
          </p:cNvPr>
          <p:cNvSpPr>
            <a:spLocks noGrp="1"/>
          </p:cNvSpPr>
          <p:nvPr>
            <p:ph type="body" sz="quarter" idx="16"/>
          </p:nvPr>
        </p:nvSpPr>
        <p:spPr/>
        <p:txBody>
          <a:bodyPr/>
          <a:lstStyle/>
          <a:p>
            <a:r>
              <a:rPr lang="en-US" dirty="0"/>
              <a:t>Mirjam Nilsson</a:t>
            </a:r>
          </a:p>
        </p:txBody>
      </p:sp>
      <p:pic>
        <p:nvPicPr>
          <p:cNvPr id="20" name="Picture Placeholder 19" descr="Team member headshot">
            <a:extLst>
              <a:ext uri="{FF2B5EF4-FFF2-40B4-BE49-F238E27FC236}">
                <a16:creationId xmlns:a16="http://schemas.microsoft.com/office/drawing/2014/main" id="{EC0F062A-37EA-357D-BB68-A7AA0DBCCBDD}"/>
              </a:ext>
            </a:extLst>
          </p:cNvPr>
          <p:cNvPicPr>
            <a:picLocks noGrp="1"/>
          </p:cNvPicPr>
          <p:nvPr>
            <p:ph type="pic" sz="quarter" idx="17"/>
          </p:nvPr>
        </p:nvPicPr>
        <p:blipFill rotWithShape="1">
          <a:blip r:embed="rId3"/>
          <a:srcRect l="604" r="604"/>
          <a:stretch/>
        </p:blipFill>
        <p:spPr/>
      </p:pic>
      <p:sp>
        <p:nvSpPr>
          <p:cNvPr id="8" name="Text Placeholder 7">
            <a:extLst>
              <a:ext uri="{FF2B5EF4-FFF2-40B4-BE49-F238E27FC236}">
                <a16:creationId xmlns:a16="http://schemas.microsoft.com/office/drawing/2014/main" id="{CEE43B57-52A2-C8A5-CFEA-59973049F942}"/>
              </a:ext>
            </a:extLst>
          </p:cNvPr>
          <p:cNvSpPr>
            <a:spLocks noGrp="1"/>
          </p:cNvSpPr>
          <p:nvPr>
            <p:ph type="body" sz="quarter" idx="18"/>
          </p:nvPr>
        </p:nvSpPr>
        <p:spPr/>
        <p:txBody>
          <a:bodyPr/>
          <a:lstStyle/>
          <a:p>
            <a:r>
              <a:rPr lang="en-US" dirty="0"/>
              <a:t>Chief Executive Officer</a:t>
            </a:r>
          </a:p>
        </p:txBody>
      </p:sp>
      <p:sp>
        <p:nvSpPr>
          <p:cNvPr id="9" name="Text Placeholder 8">
            <a:extLst>
              <a:ext uri="{FF2B5EF4-FFF2-40B4-BE49-F238E27FC236}">
                <a16:creationId xmlns:a16="http://schemas.microsoft.com/office/drawing/2014/main" id="{0FC79EE2-13B4-9938-BB00-D56D9EFAB1F1}"/>
              </a:ext>
            </a:extLst>
          </p:cNvPr>
          <p:cNvSpPr>
            <a:spLocks noGrp="1"/>
          </p:cNvSpPr>
          <p:nvPr>
            <p:ph type="body" sz="quarter" idx="19"/>
          </p:nvPr>
        </p:nvSpPr>
        <p:spPr/>
        <p:txBody>
          <a:bodyPr/>
          <a:lstStyle/>
          <a:p>
            <a:r>
              <a:rPr lang="en-US" dirty="0"/>
              <a:t>Flora Berggren</a:t>
            </a:r>
          </a:p>
        </p:txBody>
      </p:sp>
      <p:pic>
        <p:nvPicPr>
          <p:cNvPr id="18" name="Picture Placeholder 17" descr="Team member headshot">
            <a:extLst>
              <a:ext uri="{FF2B5EF4-FFF2-40B4-BE49-F238E27FC236}">
                <a16:creationId xmlns:a16="http://schemas.microsoft.com/office/drawing/2014/main" id="{BA813023-271D-01D1-8CA4-56120BA12FDA}"/>
              </a:ext>
            </a:extLst>
          </p:cNvPr>
          <p:cNvPicPr>
            <a:picLocks noGrp="1"/>
          </p:cNvPicPr>
          <p:nvPr>
            <p:ph type="pic" sz="quarter" idx="20"/>
          </p:nvPr>
        </p:nvPicPr>
        <p:blipFill rotWithShape="1">
          <a:blip r:embed="rId4"/>
          <a:srcRect l="604" r="604"/>
          <a:stretch/>
        </p:blipFill>
        <p:spPr/>
      </p:pic>
      <p:sp>
        <p:nvSpPr>
          <p:cNvPr id="11" name="Text Placeholder 10">
            <a:extLst>
              <a:ext uri="{FF2B5EF4-FFF2-40B4-BE49-F238E27FC236}">
                <a16:creationId xmlns:a16="http://schemas.microsoft.com/office/drawing/2014/main" id="{2CF4A809-29D8-165B-1C85-5FB69DA2EC4A}"/>
              </a:ext>
            </a:extLst>
          </p:cNvPr>
          <p:cNvSpPr>
            <a:spLocks noGrp="1"/>
          </p:cNvSpPr>
          <p:nvPr>
            <p:ph type="body" sz="quarter" idx="21"/>
          </p:nvPr>
        </p:nvSpPr>
        <p:spPr/>
        <p:txBody>
          <a:bodyPr/>
          <a:lstStyle/>
          <a:p>
            <a:r>
              <a:rPr lang="en-US" dirty="0"/>
              <a:t>Chief Operations Officer</a:t>
            </a:r>
          </a:p>
        </p:txBody>
      </p:sp>
      <p:sp>
        <p:nvSpPr>
          <p:cNvPr id="12" name="Text Placeholder 11">
            <a:extLst>
              <a:ext uri="{FF2B5EF4-FFF2-40B4-BE49-F238E27FC236}">
                <a16:creationId xmlns:a16="http://schemas.microsoft.com/office/drawing/2014/main" id="{0CFF9AF6-AF49-721D-74F3-02EE285F9B77}"/>
              </a:ext>
            </a:extLst>
          </p:cNvPr>
          <p:cNvSpPr>
            <a:spLocks noGrp="1"/>
          </p:cNvSpPr>
          <p:nvPr>
            <p:ph type="body" sz="quarter" idx="22"/>
          </p:nvPr>
        </p:nvSpPr>
        <p:spPr/>
        <p:txBody>
          <a:bodyPr/>
          <a:lstStyle/>
          <a:p>
            <a:r>
              <a:rPr lang="en-US" dirty="0"/>
              <a:t>Rajesh Santoshi</a:t>
            </a:r>
          </a:p>
        </p:txBody>
      </p:sp>
      <p:pic>
        <p:nvPicPr>
          <p:cNvPr id="16" name="Picture Placeholder 15" descr="Team member headshot">
            <a:extLst>
              <a:ext uri="{FF2B5EF4-FFF2-40B4-BE49-F238E27FC236}">
                <a16:creationId xmlns:a16="http://schemas.microsoft.com/office/drawing/2014/main" id="{9A4A4167-823B-F3AC-E5D3-62AD7790B8C1}"/>
              </a:ext>
            </a:extLst>
          </p:cNvPr>
          <p:cNvPicPr>
            <a:picLocks noGrp="1"/>
          </p:cNvPicPr>
          <p:nvPr>
            <p:ph type="pic" sz="quarter" idx="23"/>
          </p:nvPr>
        </p:nvPicPr>
        <p:blipFill rotWithShape="1">
          <a:blip r:embed="rId5"/>
          <a:srcRect l="598" r="598"/>
          <a:stretch/>
        </p:blipFill>
        <p:spPr/>
      </p:pic>
      <p:sp>
        <p:nvSpPr>
          <p:cNvPr id="14" name="Text Placeholder 13">
            <a:extLst>
              <a:ext uri="{FF2B5EF4-FFF2-40B4-BE49-F238E27FC236}">
                <a16:creationId xmlns:a16="http://schemas.microsoft.com/office/drawing/2014/main" id="{0F53377A-8252-E7D8-7D40-4C89B9255A32}"/>
              </a:ext>
            </a:extLst>
          </p:cNvPr>
          <p:cNvSpPr>
            <a:spLocks noGrp="1"/>
          </p:cNvSpPr>
          <p:nvPr>
            <p:ph type="body" sz="quarter" idx="24"/>
          </p:nvPr>
        </p:nvSpPr>
        <p:spPr/>
        <p:txBody>
          <a:bodyPr/>
          <a:lstStyle/>
          <a:p>
            <a:r>
              <a:rPr lang="en-US" dirty="0"/>
              <a:t>VP Marketing</a:t>
            </a:r>
          </a:p>
        </p:txBody>
      </p:sp>
      <p:sp>
        <p:nvSpPr>
          <p:cNvPr id="39" name="Slide Number Placeholder 38">
            <a:extLst>
              <a:ext uri="{FF2B5EF4-FFF2-40B4-BE49-F238E27FC236}">
                <a16:creationId xmlns:a16="http://schemas.microsoft.com/office/drawing/2014/main" id="{AA30FCA2-80C6-CF3C-F17C-360C7DCD835E}"/>
              </a:ext>
            </a:extLst>
          </p:cNvPr>
          <p:cNvSpPr>
            <a:spLocks noGrp="1"/>
          </p:cNvSpPr>
          <p:nvPr>
            <p:ph type="sldNum" sz="quarter" idx="12"/>
          </p:nvPr>
        </p:nvSpPr>
        <p:spPr/>
        <p:txBody>
          <a:bodyPr/>
          <a:lstStyle/>
          <a:p>
            <a:fld id="{8D0AFDD5-844D-364D-8AEC-50CF4D36D55D}" type="slidenum">
              <a:rPr lang="en-US" smtClean="0"/>
              <a:pPr/>
              <a:t>9</a:t>
            </a:fld>
            <a:endParaRPr lang="en-US" dirty="0"/>
          </a:p>
        </p:txBody>
      </p:sp>
      <p:sp>
        <p:nvSpPr>
          <p:cNvPr id="38" name="Footer Placeholder 37">
            <a:extLst>
              <a:ext uri="{FF2B5EF4-FFF2-40B4-BE49-F238E27FC236}">
                <a16:creationId xmlns:a16="http://schemas.microsoft.com/office/drawing/2014/main" id="{C52926D2-18D2-AED1-3AE7-6A591CC1855C}"/>
              </a:ext>
            </a:extLst>
          </p:cNvPr>
          <p:cNvSpPr>
            <a:spLocks noGrp="1"/>
          </p:cNvSpPr>
          <p:nvPr>
            <p:ph type="ftr" sz="quarter" idx="11"/>
          </p:nvPr>
        </p:nvSpPr>
        <p:spPr/>
        <p:txBody>
          <a:bodyPr/>
          <a:lstStyle/>
          <a:p>
            <a:r>
              <a:rPr lang="en-US" dirty="0"/>
              <a:t>Presentation title</a:t>
            </a:r>
          </a:p>
        </p:txBody>
      </p:sp>
      <p:sp>
        <p:nvSpPr>
          <p:cNvPr id="37" name="Date Placeholder 36">
            <a:extLst>
              <a:ext uri="{FF2B5EF4-FFF2-40B4-BE49-F238E27FC236}">
                <a16:creationId xmlns:a16="http://schemas.microsoft.com/office/drawing/2014/main" id="{FC12385A-2C7F-F62F-660D-F6C459FC1D53}"/>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3251802089"/>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{BFA4FD25-9742-44DF-AAB5-C2EB16ABCC86}tf11429527_win32</Template>
  <TotalTime>22</TotalTime>
  <Words>606</Words>
  <Application>Microsoft Office PowerPoint</Application>
  <PresentationFormat>Widescreen</PresentationFormat>
  <Paragraphs>146</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Century Gothic</vt:lpstr>
      <vt:lpstr>DM Sans Medium</vt:lpstr>
      <vt:lpstr>Karla</vt:lpstr>
      <vt:lpstr>Univers Condensed Light</vt:lpstr>
      <vt:lpstr>Wingdings</vt:lpstr>
      <vt:lpstr>Office Theme</vt:lpstr>
      <vt:lpstr>CH 13 HEALTH SAFETY &amp; SECURITY AT WORKPLACE</vt:lpstr>
      <vt:lpstr>Agenda</vt:lpstr>
      <vt:lpstr>HEALTH:  </vt:lpstr>
      <vt:lpstr>HEALTH:  </vt:lpstr>
      <vt:lpstr>Primary goals</vt:lpstr>
      <vt:lpstr>Quarterly performance</vt:lpstr>
      <vt:lpstr>Areas of growth</vt:lpstr>
      <vt:lpstr>Business opportunities are like buses. There’s always another one coming.</vt:lpstr>
      <vt:lpstr>Meet our team</vt:lpstr>
      <vt:lpstr>Meet our extended team</vt:lpstr>
      <vt:lpstr>Plan for product launch </vt:lpstr>
      <vt:lpstr>Timeline</vt:lpstr>
      <vt:lpstr>Areas of focus</vt:lpstr>
      <vt:lpstr>How we get there​</vt:lpstr>
      <vt:lpstr>Summary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Nilesh S</dc:creator>
  <cp:lastModifiedBy>Nilesh S</cp:lastModifiedBy>
  <cp:revision>10</cp:revision>
  <dcterms:created xsi:type="dcterms:W3CDTF">2024-09-04T13:47:31Z</dcterms:created>
  <dcterms:modified xsi:type="dcterms:W3CDTF">2024-09-04T14:10:20Z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